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6076950" cy="3419475"/>
  <p:notesSz cx="3419475" cy="60769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3" d="100"/>
          <a:sy n="133" d="100"/>
        </p:scale>
        <p:origin x="6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957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12</Words>
  <Application>Microsoft Office PowerPoint</Application>
  <PresentationFormat>Custom</PresentationFormat>
  <Paragraphs>12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Abdullah Niaz</cp:lastModifiedBy>
  <cp:revision>1</cp:revision>
  <dcterms:created xsi:type="dcterms:W3CDTF">2023-11-20T08:10:57Z</dcterms:created>
  <dcterms:modified xsi:type="dcterms:W3CDTF">2023-11-20T23:42:10Z</dcterms:modified>
</cp:coreProperties>
</file>