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23b50f8b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723b50f8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23b50f8b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23b50f8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23b50f8b_0_2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23b50f8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23b50f8b_0_2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23b50f8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23b50f8b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23b50f8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23b50f8b_0_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23b50f8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23b50f8b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723b50f8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723b50f8b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723b50f8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23b50f8b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723b50f8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23b50f8b_0_2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23b50f8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librarian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Diagrams cont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521200"/>
            <a:ext cx="3207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Goals from design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an interface between the robot and Users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for some user management capability</a:t>
            </a:r>
            <a:endParaRPr sz="16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974" y="1277025"/>
            <a:ext cx="5711026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521200"/>
            <a:ext cx="35742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Sequence for Return Book</a:t>
            </a:r>
            <a:endParaRPr b="1" sz="21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Customer clicks on return book and puts book in tray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Robot sends book ID to bookReturned() in bookDB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For every book, BookDB makes sure everything is correct, then sends success or failure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For successful return, the customer is notified and tagged as returned in DB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For failure, the customer is asked to manually return the book.</a:t>
            </a:r>
            <a:endParaRPr sz="16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850" y="1277025"/>
            <a:ext cx="420714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cont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521200"/>
            <a:ext cx="35742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Sequence for Borrow Book</a:t>
            </a:r>
            <a:endParaRPr b="1" sz="2100">
              <a:solidFill>
                <a:schemeClr val="dk1"/>
              </a:solidFill>
            </a:endParaRPr>
          </a:p>
          <a:p>
            <a:pPr indent="-331946" lvl="0" marL="45720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31250"/>
              <a:buAutoNum type="arabicPeriod"/>
            </a:pPr>
            <a:r>
              <a:rPr lang="en" sz="1600"/>
              <a:t>The customer clicks on the option to borrow the book from GUI</a:t>
            </a:r>
            <a:endParaRPr sz="1600"/>
          </a:p>
          <a:p>
            <a:pPr indent="-30734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Customer is prompted to login or register</a:t>
            </a:r>
            <a:endParaRPr sz="1600"/>
          </a:p>
          <a:p>
            <a:pPr indent="-30734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In case of register, move on to register customer process</a:t>
            </a:r>
            <a:endParaRPr sz="1600"/>
          </a:p>
          <a:p>
            <a:pPr indent="-30734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In case of login, validate login then run bookTaken function that tags book and customer as borrowing</a:t>
            </a:r>
            <a:endParaRPr sz="1600"/>
          </a:p>
          <a:p>
            <a:pPr indent="-30734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Move to book and take it back to customer.</a:t>
            </a:r>
            <a:endParaRPr sz="16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573" y="1277025"/>
            <a:ext cx="4860428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r>
              <a:rPr lang="en"/>
              <a:t> Diagram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75" y="1277025"/>
            <a:ext cx="6109101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sample 1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50"/>
            <a:ext cx="9144000" cy="38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819" y="1277050"/>
            <a:ext cx="7266405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sample 2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50"/>
            <a:ext cx="9144000" cy="38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615" y="1277050"/>
            <a:ext cx="4584773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50" y="831175"/>
            <a:ext cx="6699300" cy="17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Thank you for listening!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Any 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Team </a:t>
            </a:r>
            <a:r>
              <a:rPr lang="en" sz="1500"/>
              <a:t>distribution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Group Management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Software process model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System architecture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UML class diagrams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Sequence Diagrams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State Diagram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Implementation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distribution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Team Management and documentation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Abdullah Alhabib (371111359)</a:t>
            </a:r>
            <a:endParaRPr sz="16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372575" y="1505700"/>
            <a:ext cx="3999900" cy="19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Modelling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Abdullah Alhasan (382124116)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Sultan Alodaib (391107956)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Sultan Alharbi (371111960)</a:t>
            </a:r>
            <a:endParaRPr sz="16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535275" y="3449225"/>
            <a:ext cx="3999900" cy="19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Implementation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Mgren Almarshood (361111435)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Mothanna Almohaimed (391108661)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Management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49325" y="1626200"/>
            <a:ext cx="3999900" cy="1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Methods of communication</a:t>
            </a:r>
            <a:endParaRPr b="1" sz="21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Whatsapp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Discord App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832425" y="1626200"/>
            <a:ext cx="3999900" cy="1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Repositories</a:t>
            </a:r>
            <a:endParaRPr b="1" sz="21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Github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Discord App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572075" y="3260350"/>
            <a:ext cx="3999900" cy="1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Meeting pattern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When necessary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Process model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05700"/>
            <a:ext cx="39999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Incremental </a:t>
            </a:r>
            <a:r>
              <a:rPr b="1" lang="en" sz="2100">
                <a:solidFill>
                  <a:schemeClr val="dk1"/>
                </a:solidFill>
              </a:rPr>
              <a:t>Development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Suitable for our lack of experience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Suitable for the nature of a semester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fix mistakes</a:t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875" y="1581100"/>
            <a:ext cx="4819325" cy="21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81575" y="3232050"/>
            <a:ext cx="39999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Where it falls short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Harder to document the development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 team communication is harder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505700"/>
            <a:ext cx="39999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Goals from architecture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Evolutionary</a:t>
            </a:r>
            <a:endParaRPr sz="16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77025"/>
            <a:ext cx="442565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263" y="1284575"/>
            <a:ext cx="5271726" cy="373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521200"/>
            <a:ext cx="3207600" cy="19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Goals from design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Separate Admin from customer for security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an interface between the GUI interface and the robot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Diagrams cont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50" y="1299600"/>
            <a:ext cx="5624653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21200"/>
            <a:ext cx="3207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Goals from design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an interface between the robot and library databases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 for management of barcodes and books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Diagrams cont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21200"/>
            <a:ext cx="3207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Goals from design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an interface between the robot Hardware and our software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Manages robot behaviour for cleaning, borrow, return and movement</a:t>
            </a:r>
            <a:endParaRPr sz="16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691" y="1277025"/>
            <a:ext cx="5525309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