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59" r:id="rId5"/>
    <p:sldId id="256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83C2-8154-AA38-CBD9-0EF1513A4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C94BD-4B2A-C35D-0E88-EB42B7F14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A679-C574-7F02-20D5-21025095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D3FA-C8A6-38A2-F524-272C565F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ADCC-48F2-1150-E2AD-D2802FD6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95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0743-D28A-3172-62C2-8F4538A0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A98B1-89B2-41C3-EEFA-E5CD022DA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FF8E-1554-85DB-2113-293717B0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F267-220E-F4BE-B5C3-8F655CD3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2B0C-40FB-7D15-7F53-02B0BA06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372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60900-8D70-FF9A-A893-B469632EE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6DF80-7C42-F3EC-1D50-3B571A3D8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EC98-0CC6-4B96-3E39-07945FA3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4C174-3A7C-661E-BC25-D4CFE32C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7169-6CAB-3E10-AC3C-3A04D911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474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EA7A-3A67-9A07-18DD-61820E80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1288-0BFB-919B-6416-A0EBA84E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9DB0-27C0-E3D1-D90D-1EB43A69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CF50C-393A-87EC-A77D-9C3FF12D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3730B-18A1-E179-BDF5-7CA0F4E1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473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F0B2-8D00-D337-22F4-35FA6178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F7DEF-B706-FB58-D572-9675EA33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EB465-55CC-2240-26CD-9AD22754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9838-143E-F4B9-970E-D93E839D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462F-C887-3235-B674-747731E0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088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7718-8822-F89D-F717-3FCE3103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95ED-02F9-6BC9-A97D-DB4FDC997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7406F-6B10-BEDD-9C2D-4B7CA8938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350E-F04E-AD21-B2A5-CCAC76A6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10/06/2023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A3E9D-ED84-DEFE-4C66-B155A2D1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26F9A-BB92-E72B-7501-A5662F1D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171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F908-0D9C-C800-BF15-7906A3D5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2DF4F-4A77-74C6-C0E3-ED8A89078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20E71-009F-2C87-CDBD-88E7801F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D4CB2-B3B9-CCFB-B822-D69763CA3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2F1C-512A-ABC9-B892-9E0A74A0B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BC3EA-8BF0-D20E-ED32-01240FB3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10/06/2023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674E-D544-7CEC-D835-E1BB9D6A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90009-5C71-3EFF-3331-3D0D04DA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2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C9D7-AC75-0D0B-30BC-CF81768D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859A1-53E6-3A0A-71E8-43D08DE7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10/06/2023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B4C45-5952-86DF-DEA3-66D17977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1F1A5-0080-D31C-9D0B-D642418C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62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75A1C-5F21-25FB-EBAF-DFE80DB5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10/06/2023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18604-5900-3334-6397-6D614A22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44685-6808-CD23-9400-768FD226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78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4E6A-4F1B-9689-AD11-019EB3B2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0B0E-25C9-D7B7-439B-59209B1A1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7AE26-994C-9BF6-1236-79B6C4D32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A6130-59AA-94A4-560C-BEAFF9C6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10/06/2023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652B5-C85C-662D-C394-C4439B1B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89543-5590-21ED-FFC4-8F5E3D60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124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2994-266D-2FE6-179A-D8418D7D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72BF-E9D9-8965-AF5B-CDD2596C5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43FA0-B736-9471-088D-1890C0236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78F1-F07A-FF10-9343-DF8104C9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540D-BFD1-4779-A317-A8400AF9AE68}" type="datetimeFigureOut">
              <a:rPr lang="LID4096" smtClean="0"/>
              <a:t>10/06/2023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E9D70-2458-6863-A861-E0884BA7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C84AB-3803-31DA-1411-F71892E7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425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605DD-0347-F025-9DF2-4F7DBDD0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D21E-B08D-68CD-7E5D-CDFB7E03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0A0F-E3D0-9555-0329-066B64B45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540D-BFD1-4779-A317-A8400AF9AE68}" type="datetimeFigureOut">
              <a:rPr lang="LID4096" smtClean="0"/>
              <a:t>10/06/2023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C9EC-989D-29B3-D811-B8AC0B5DC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A5145-E2DF-05FD-405F-25A9E165A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95A4F-8B24-4490-A842-3D9C90598BC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860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AD1E-AE1C-B65B-6363-575BBA73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algorithm, and why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BCA2-D006-0DF1-BE65-F9EB874A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Exponentiation algorithm: Binary Right to Left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Simple square/multiply loop.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Product and Square are independent operations, can be done in parallel.</a:t>
            </a:r>
          </a:p>
          <a:p>
            <a:r>
              <a:rPr lang="en-US" dirty="0"/>
              <a:t>Multiplication algorithm: Montgomery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Instead of division by n, a division by power of 2 is done, which is a shift operation and is much more efficient in hardware.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After a preprocessing step, only one addition operation is needed inside the loop that implements the algorithm.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498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C1072-6335-7FA2-2A4E-670527A0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microarchitecture: MonExp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21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8E1BC9-E4A2-9EE6-DAAD-06E3BDF501DB}"/>
              </a:ext>
            </a:extLst>
          </p:cNvPr>
          <p:cNvSpPr/>
          <p:nvPr/>
        </p:nvSpPr>
        <p:spPr>
          <a:xfrm>
            <a:off x="2740543" y="1780953"/>
            <a:ext cx="364164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1D3B-EF1E-A342-6FA2-AE5DA348DBA9}"/>
              </a:ext>
            </a:extLst>
          </p:cNvPr>
          <p:cNvSpPr/>
          <p:nvPr/>
        </p:nvSpPr>
        <p:spPr>
          <a:xfrm>
            <a:off x="2740542" y="2968255"/>
            <a:ext cx="364165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r2</a:t>
            </a: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7ED63-189B-0C71-651D-9B3EFDA019E8}"/>
              </a:ext>
            </a:extLst>
          </p:cNvPr>
          <p:cNvSpPr/>
          <p:nvPr/>
        </p:nvSpPr>
        <p:spPr>
          <a:xfrm>
            <a:off x="978985" y="5252705"/>
            <a:ext cx="364164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F0EAA-0C48-8924-3885-6B7E36203958}"/>
              </a:ext>
            </a:extLst>
          </p:cNvPr>
          <p:cNvSpPr/>
          <p:nvPr/>
        </p:nvSpPr>
        <p:spPr>
          <a:xfrm>
            <a:off x="2740543" y="650358"/>
            <a:ext cx="364164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BEBAB-7E85-59E3-B94E-FA325C6F8A32}"/>
              </a:ext>
            </a:extLst>
          </p:cNvPr>
          <p:cNvSpPr/>
          <p:nvPr/>
        </p:nvSpPr>
        <p:spPr>
          <a:xfrm>
            <a:off x="7363056" y="5727516"/>
            <a:ext cx="364164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A17BB-52D7-3A7C-6D47-0D5C3C87A2DD}"/>
              </a:ext>
            </a:extLst>
          </p:cNvPr>
          <p:cNvSpPr/>
          <p:nvPr/>
        </p:nvSpPr>
        <p:spPr>
          <a:xfrm>
            <a:off x="7110763" y="1238694"/>
            <a:ext cx="1735525" cy="1430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MonPro_R</a:t>
            </a:r>
            <a:endParaRPr lang="LID4096" sz="2000" dirty="0">
              <a:solidFill>
                <a:schemeClr val="tx1"/>
              </a:solidFill>
            </a:endParaRPr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902A9749-8F96-26DE-5B41-21FD7E23B034}"/>
              </a:ext>
            </a:extLst>
          </p:cNvPr>
          <p:cNvSpPr/>
          <p:nvPr/>
        </p:nvSpPr>
        <p:spPr>
          <a:xfrm rot="5400000">
            <a:off x="1702288" y="942753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280A1440-26F5-9CF2-10B5-47824F897D65}"/>
              </a:ext>
            </a:extLst>
          </p:cNvPr>
          <p:cNvSpPr/>
          <p:nvPr/>
        </p:nvSpPr>
        <p:spPr>
          <a:xfrm rot="5400000">
            <a:off x="1702289" y="2073348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A2430554-5A79-0951-E212-4BE256037B5B}"/>
              </a:ext>
            </a:extLst>
          </p:cNvPr>
          <p:cNvSpPr/>
          <p:nvPr/>
        </p:nvSpPr>
        <p:spPr>
          <a:xfrm rot="5400000">
            <a:off x="6008048" y="1288757"/>
            <a:ext cx="1030029" cy="364164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AD303-835F-858D-C5C9-382FC92EC8B4}"/>
              </a:ext>
            </a:extLst>
          </p:cNvPr>
          <p:cNvSpPr/>
          <p:nvPr/>
        </p:nvSpPr>
        <p:spPr>
          <a:xfrm>
            <a:off x="7110763" y="3856074"/>
            <a:ext cx="1735525" cy="1430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MonPro_P</a:t>
            </a:r>
            <a:endParaRPr lang="LID4096" sz="2000" dirty="0">
              <a:solidFill>
                <a:schemeClr val="tx1"/>
              </a:solidFill>
            </a:endParaRPr>
          </a:p>
        </p:txBody>
      </p:sp>
      <p:sp>
        <p:nvSpPr>
          <p:cNvPr id="15" name="Trapezium 14">
            <a:extLst>
              <a:ext uri="{FF2B5EF4-FFF2-40B4-BE49-F238E27FC236}">
                <a16:creationId xmlns:a16="http://schemas.microsoft.com/office/drawing/2014/main" id="{0A625678-3E9F-A929-E783-C682D998F36D}"/>
              </a:ext>
            </a:extLst>
          </p:cNvPr>
          <p:cNvSpPr/>
          <p:nvPr/>
        </p:nvSpPr>
        <p:spPr>
          <a:xfrm rot="5400000">
            <a:off x="6008050" y="2444160"/>
            <a:ext cx="1030028" cy="364164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DC1940-949E-273B-47BB-2D1371C73904}"/>
              </a:ext>
            </a:extLst>
          </p:cNvPr>
          <p:cNvSpPr/>
          <p:nvPr/>
        </p:nvSpPr>
        <p:spPr>
          <a:xfrm>
            <a:off x="4065172" y="6171425"/>
            <a:ext cx="1735525" cy="6215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  <a:endParaRPr lang="LID4096" sz="2000" dirty="0">
              <a:solidFill>
                <a:schemeClr val="tx1"/>
              </a:solidFill>
            </a:endParaRPr>
          </a:p>
        </p:txBody>
      </p:sp>
      <p:sp>
        <p:nvSpPr>
          <p:cNvPr id="21" name="Trapezium 20">
            <a:extLst>
              <a:ext uri="{FF2B5EF4-FFF2-40B4-BE49-F238E27FC236}">
                <a16:creationId xmlns:a16="http://schemas.microsoft.com/office/drawing/2014/main" id="{3EAE366E-C7A1-CD4F-6E2D-51371539464A}"/>
              </a:ext>
            </a:extLst>
          </p:cNvPr>
          <p:cNvSpPr/>
          <p:nvPr/>
        </p:nvSpPr>
        <p:spPr>
          <a:xfrm rot="5400000">
            <a:off x="6008048" y="3844115"/>
            <a:ext cx="1030029" cy="364164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Trapezium 21">
            <a:extLst>
              <a:ext uri="{FF2B5EF4-FFF2-40B4-BE49-F238E27FC236}">
                <a16:creationId xmlns:a16="http://schemas.microsoft.com/office/drawing/2014/main" id="{BA19DE84-2C88-DE1F-F10A-84841E4124C2}"/>
              </a:ext>
            </a:extLst>
          </p:cNvPr>
          <p:cNvSpPr/>
          <p:nvPr/>
        </p:nvSpPr>
        <p:spPr>
          <a:xfrm rot="5400000">
            <a:off x="6008050" y="4999519"/>
            <a:ext cx="1030028" cy="364164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6FCF41D-0F43-2B2D-3F3E-E71AC1120E7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4707" y="1094268"/>
            <a:ext cx="3255682" cy="1366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F401A31-6834-9ED7-93BE-CB37201B0216}"/>
              </a:ext>
            </a:extLst>
          </p:cNvPr>
          <p:cNvCxnSpPr>
            <a:stCxn id="13" idx="0"/>
          </p:cNvCxnSpPr>
          <p:nvPr/>
        </p:nvCxnSpPr>
        <p:spPr>
          <a:xfrm>
            <a:off x="6705145" y="1470840"/>
            <a:ext cx="405618" cy="1772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7AF3420-A446-68AA-40D7-7F37AA41CC55}"/>
              </a:ext>
            </a:extLst>
          </p:cNvPr>
          <p:cNvCxnSpPr>
            <a:stCxn id="15" idx="0"/>
          </p:cNvCxnSpPr>
          <p:nvPr/>
        </p:nvCxnSpPr>
        <p:spPr>
          <a:xfrm flipV="1">
            <a:off x="6705146" y="2224861"/>
            <a:ext cx="405617" cy="40138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60D6A3-4198-96D8-0A4A-5C94B5C23724}"/>
              </a:ext>
            </a:extLst>
          </p:cNvPr>
          <p:cNvSpPr txBox="1"/>
          <p:nvPr/>
        </p:nvSpPr>
        <p:spPr>
          <a:xfrm>
            <a:off x="6698510" y="1180217"/>
            <a:ext cx="29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BA745-4BDF-E157-D944-C796368873B9}"/>
              </a:ext>
            </a:extLst>
          </p:cNvPr>
          <p:cNvSpPr txBox="1"/>
          <p:nvPr/>
        </p:nvSpPr>
        <p:spPr>
          <a:xfrm>
            <a:off x="6678806" y="2200389"/>
            <a:ext cx="29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4B8DA8-E1B5-C4FD-63DE-FC5F8B488E21}"/>
              </a:ext>
            </a:extLst>
          </p:cNvPr>
          <p:cNvCxnSpPr>
            <a:cxnSpLocks/>
          </p:cNvCxnSpPr>
          <p:nvPr/>
        </p:nvCxnSpPr>
        <p:spPr>
          <a:xfrm>
            <a:off x="5792976" y="2497116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ubtitle 13">
            <a:extLst>
              <a:ext uri="{FF2B5EF4-FFF2-40B4-BE49-F238E27FC236}">
                <a16:creationId xmlns:a16="http://schemas.microsoft.com/office/drawing/2014/main" id="{605B4908-67E8-F0F3-27F9-B84651418038}"/>
              </a:ext>
            </a:extLst>
          </p:cNvPr>
          <p:cNvSpPr txBox="1">
            <a:spLocks/>
          </p:cNvSpPr>
          <p:nvPr/>
        </p:nvSpPr>
        <p:spPr>
          <a:xfrm>
            <a:off x="5832850" y="2263801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msg</a:t>
            </a:r>
            <a:endParaRPr lang="LID4096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F68E57-8440-2136-13B2-EE425E32AF0E}"/>
              </a:ext>
            </a:extLst>
          </p:cNvPr>
          <p:cNvCxnSpPr>
            <a:cxnSpLocks/>
          </p:cNvCxnSpPr>
          <p:nvPr/>
        </p:nvCxnSpPr>
        <p:spPr>
          <a:xfrm>
            <a:off x="5786334" y="2749860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13">
            <a:extLst>
              <a:ext uri="{FF2B5EF4-FFF2-40B4-BE49-F238E27FC236}">
                <a16:creationId xmlns:a16="http://schemas.microsoft.com/office/drawing/2014/main" id="{07611A1C-0450-BCA1-4B7A-ACD37641C8BA}"/>
              </a:ext>
            </a:extLst>
          </p:cNvPr>
          <p:cNvSpPr txBox="1">
            <a:spLocks/>
          </p:cNvSpPr>
          <p:nvPr/>
        </p:nvSpPr>
        <p:spPr>
          <a:xfrm>
            <a:off x="5813107" y="2516545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</a:t>
            </a:r>
            <a:endParaRPr lang="LID4096" sz="14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E2A414C-5BE5-158E-167D-212864301B97}"/>
              </a:ext>
            </a:extLst>
          </p:cNvPr>
          <p:cNvCxnSpPr/>
          <p:nvPr/>
        </p:nvCxnSpPr>
        <p:spPr>
          <a:xfrm>
            <a:off x="6713106" y="4053636"/>
            <a:ext cx="405618" cy="1772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37550EE-832D-C207-055A-7C53C79AFA92}"/>
              </a:ext>
            </a:extLst>
          </p:cNvPr>
          <p:cNvCxnSpPr/>
          <p:nvPr/>
        </p:nvCxnSpPr>
        <p:spPr>
          <a:xfrm flipV="1">
            <a:off x="6713107" y="4807657"/>
            <a:ext cx="405617" cy="40138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82416F-661D-10F2-81E8-C869B79E98FF}"/>
              </a:ext>
            </a:extLst>
          </p:cNvPr>
          <p:cNvSpPr txBox="1"/>
          <p:nvPr/>
        </p:nvSpPr>
        <p:spPr>
          <a:xfrm>
            <a:off x="6706471" y="3763013"/>
            <a:ext cx="29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LID409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BD1AB7-F7AF-173A-0B01-DBA77C1341CC}"/>
              </a:ext>
            </a:extLst>
          </p:cNvPr>
          <p:cNvSpPr txBox="1"/>
          <p:nvPr/>
        </p:nvSpPr>
        <p:spPr>
          <a:xfrm>
            <a:off x="6686767" y="4783185"/>
            <a:ext cx="29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5AB22F-EDF4-C921-7FCF-837C1E2158E8}"/>
              </a:ext>
            </a:extLst>
          </p:cNvPr>
          <p:cNvCxnSpPr>
            <a:cxnSpLocks/>
          </p:cNvCxnSpPr>
          <p:nvPr/>
        </p:nvCxnSpPr>
        <p:spPr>
          <a:xfrm>
            <a:off x="5800697" y="4895318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ubtitle 13">
            <a:extLst>
              <a:ext uri="{FF2B5EF4-FFF2-40B4-BE49-F238E27FC236}">
                <a16:creationId xmlns:a16="http://schemas.microsoft.com/office/drawing/2014/main" id="{DA690543-3B95-0A1D-1B17-E8610782B001}"/>
              </a:ext>
            </a:extLst>
          </p:cNvPr>
          <p:cNvSpPr txBox="1">
            <a:spLocks/>
          </p:cNvSpPr>
          <p:nvPr/>
        </p:nvSpPr>
        <p:spPr>
          <a:xfrm>
            <a:off x="5827470" y="4662003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</a:t>
            </a:r>
            <a:endParaRPr lang="LID4096" sz="14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1533890-D268-FC9E-178E-CCCB1E90C548}"/>
              </a:ext>
            </a:extLst>
          </p:cNvPr>
          <p:cNvCxnSpPr>
            <a:stCxn id="4" idx="3"/>
          </p:cNvCxnSpPr>
          <p:nvPr/>
        </p:nvCxnSpPr>
        <p:spPr>
          <a:xfrm flipV="1">
            <a:off x="3104707" y="2224861"/>
            <a:ext cx="3236273" cy="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C685E96-9F7A-DF7A-CF05-B7BAECEFF0B2}"/>
              </a:ext>
            </a:extLst>
          </p:cNvPr>
          <p:cNvCxnSpPr>
            <a:stCxn id="5" idx="3"/>
          </p:cNvCxnSpPr>
          <p:nvPr/>
        </p:nvCxnSpPr>
        <p:spPr>
          <a:xfrm flipV="1">
            <a:off x="3104707" y="1648047"/>
            <a:ext cx="3223003" cy="17641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55A283-DB6F-1658-99D1-7CC8D4BEE9C1}"/>
              </a:ext>
            </a:extLst>
          </p:cNvPr>
          <p:cNvCxnSpPr>
            <a:cxnSpLocks/>
            <a:stCxn id="4" idx="3"/>
            <a:endCxn id="21" idx="2"/>
          </p:cNvCxnSpPr>
          <p:nvPr/>
        </p:nvCxnSpPr>
        <p:spPr>
          <a:xfrm>
            <a:off x="3104707" y="2224863"/>
            <a:ext cx="3236274" cy="1801335"/>
          </a:xfrm>
          <a:prstGeom prst="bentConnector3">
            <a:avLst>
              <a:gd name="adj1" fmla="val 321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34E9592-469C-8970-2B94-41E6D520592B}"/>
              </a:ext>
            </a:extLst>
          </p:cNvPr>
          <p:cNvCxnSpPr>
            <a:stCxn id="4" idx="3"/>
            <a:endCxn id="22" idx="2"/>
          </p:cNvCxnSpPr>
          <p:nvPr/>
        </p:nvCxnSpPr>
        <p:spPr>
          <a:xfrm>
            <a:off x="3104707" y="2224863"/>
            <a:ext cx="3236275" cy="2956738"/>
          </a:xfrm>
          <a:prstGeom prst="bentConnector3">
            <a:avLst>
              <a:gd name="adj1" fmla="val 32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49ABFE2-63D6-F47D-16A3-DF6E980E79C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04707" y="3412165"/>
            <a:ext cx="3223003" cy="2800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E1527F9-6800-C1E6-9AC8-82FE54EA5AB3}"/>
              </a:ext>
            </a:extLst>
          </p:cNvPr>
          <p:cNvCxnSpPr>
            <a:stCxn id="8" idx="3"/>
            <a:endCxn id="14" idx="2"/>
          </p:cNvCxnSpPr>
          <p:nvPr/>
        </p:nvCxnSpPr>
        <p:spPr>
          <a:xfrm flipV="1">
            <a:off x="7727220" y="5286152"/>
            <a:ext cx="251306" cy="8852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F990018-F05A-20C8-67F1-641C38BF7F88}"/>
              </a:ext>
            </a:extLst>
          </p:cNvPr>
          <p:cNvGrpSpPr/>
          <p:nvPr/>
        </p:nvGrpSpPr>
        <p:grpSpPr>
          <a:xfrm>
            <a:off x="7727220" y="2668772"/>
            <a:ext cx="1557597" cy="3502654"/>
            <a:chOff x="7727220" y="2668772"/>
            <a:chExt cx="1557597" cy="3502654"/>
          </a:xfrm>
        </p:grpSpPr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868ABE88-3215-FAB9-06B7-826709A6248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rot="16200000" flipV="1">
              <a:off x="6880345" y="3766954"/>
              <a:ext cx="3502653" cy="1306290"/>
            </a:xfrm>
            <a:prstGeom prst="bentConnector3">
              <a:avLst>
                <a:gd name="adj1" fmla="val 7787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C79ADF5-6069-B178-41A1-874BCF93ABB0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7727220" y="6171425"/>
              <a:ext cx="1557597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FE5BBBF-0E79-C7AF-2B06-8D9491635C1C}"/>
              </a:ext>
            </a:extLst>
          </p:cNvPr>
          <p:cNvCxnSpPr>
            <a:stCxn id="6" idx="2"/>
            <a:endCxn id="16" idx="1"/>
          </p:cNvCxnSpPr>
          <p:nvPr/>
        </p:nvCxnSpPr>
        <p:spPr>
          <a:xfrm rot="16200000" flipH="1">
            <a:off x="2442279" y="4859311"/>
            <a:ext cx="341681" cy="2904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10AB174-D162-034E-3C24-5B9F1720025C}"/>
              </a:ext>
            </a:extLst>
          </p:cNvPr>
          <p:cNvCxnSpPr>
            <a:stCxn id="9" idx="3"/>
            <a:endCxn id="11" idx="2"/>
          </p:cNvCxnSpPr>
          <p:nvPr/>
        </p:nvCxnSpPr>
        <p:spPr>
          <a:xfrm flipH="1" flipV="1">
            <a:off x="2031898" y="1094267"/>
            <a:ext cx="6814390" cy="859466"/>
          </a:xfrm>
          <a:prstGeom prst="bentConnector5">
            <a:avLst>
              <a:gd name="adj1" fmla="val -3355"/>
              <a:gd name="adj2" fmla="val 179137"/>
              <a:gd name="adj3" fmla="val 10335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85EC53C-F3E1-2FDB-2916-60BC30AF7D9D}"/>
              </a:ext>
            </a:extLst>
          </p:cNvPr>
          <p:cNvCxnSpPr>
            <a:cxnSpLocks/>
          </p:cNvCxnSpPr>
          <p:nvPr/>
        </p:nvCxnSpPr>
        <p:spPr>
          <a:xfrm>
            <a:off x="5794201" y="2497796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ubtitle 13">
            <a:extLst>
              <a:ext uri="{FF2B5EF4-FFF2-40B4-BE49-F238E27FC236}">
                <a16:creationId xmlns:a16="http://schemas.microsoft.com/office/drawing/2014/main" id="{F8BCCF5F-2A12-696A-EB19-E3DA54C22FAC}"/>
              </a:ext>
            </a:extLst>
          </p:cNvPr>
          <p:cNvSpPr txBox="1">
            <a:spLocks/>
          </p:cNvSpPr>
          <p:nvPr/>
        </p:nvSpPr>
        <p:spPr>
          <a:xfrm>
            <a:off x="5834075" y="2264481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msg</a:t>
            </a:r>
            <a:endParaRPr lang="LID4096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E47224-BCFA-3668-D93D-23E2724CD8BC}"/>
              </a:ext>
            </a:extLst>
          </p:cNvPr>
          <p:cNvCxnSpPr>
            <a:cxnSpLocks/>
          </p:cNvCxnSpPr>
          <p:nvPr/>
        </p:nvCxnSpPr>
        <p:spPr>
          <a:xfrm>
            <a:off x="1497092" y="1977053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ubtitle 13">
            <a:extLst>
              <a:ext uri="{FF2B5EF4-FFF2-40B4-BE49-F238E27FC236}">
                <a16:creationId xmlns:a16="http://schemas.microsoft.com/office/drawing/2014/main" id="{8D53334A-440C-F373-D8B1-DA526539B062}"/>
              </a:ext>
            </a:extLst>
          </p:cNvPr>
          <p:cNvSpPr txBox="1">
            <a:spLocks/>
          </p:cNvSpPr>
          <p:nvPr/>
        </p:nvSpPr>
        <p:spPr>
          <a:xfrm>
            <a:off x="1536966" y="1743738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msg</a:t>
            </a:r>
            <a:endParaRPr lang="LID4096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832C65-AD35-C8D4-7EA1-5154DB45A341}"/>
              </a:ext>
            </a:extLst>
          </p:cNvPr>
          <p:cNvCxnSpPr>
            <a:cxnSpLocks/>
          </p:cNvCxnSpPr>
          <p:nvPr/>
        </p:nvCxnSpPr>
        <p:spPr>
          <a:xfrm>
            <a:off x="1490562" y="1397868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ubtitle 13">
            <a:extLst>
              <a:ext uri="{FF2B5EF4-FFF2-40B4-BE49-F238E27FC236}">
                <a16:creationId xmlns:a16="http://schemas.microsoft.com/office/drawing/2014/main" id="{F979E89F-A8CD-FA2A-F8E5-4F2D5E2FF473}"/>
              </a:ext>
            </a:extLst>
          </p:cNvPr>
          <p:cNvSpPr txBox="1">
            <a:spLocks/>
          </p:cNvSpPr>
          <p:nvPr/>
        </p:nvSpPr>
        <p:spPr>
          <a:xfrm>
            <a:off x="1517335" y="1164553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</a:t>
            </a:r>
            <a:endParaRPr lang="LID4096" sz="1400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00D5A16-2886-14BB-FCA2-63569F3D3D22}"/>
              </a:ext>
            </a:extLst>
          </p:cNvPr>
          <p:cNvCxnSpPr>
            <a:stCxn id="14" idx="3"/>
            <a:endCxn id="12" idx="2"/>
          </p:cNvCxnSpPr>
          <p:nvPr/>
        </p:nvCxnSpPr>
        <p:spPr>
          <a:xfrm flipH="1" flipV="1">
            <a:off x="2031899" y="2224862"/>
            <a:ext cx="6814389" cy="2346251"/>
          </a:xfrm>
          <a:prstGeom prst="bentConnector5">
            <a:avLst>
              <a:gd name="adj1" fmla="val -3355"/>
              <a:gd name="adj2" fmla="val -42537"/>
              <a:gd name="adj3" fmla="val 105804"/>
            </a:avLst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991C25E-B707-60CD-261B-7519197EC8FA}"/>
              </a:ext>
            </a:extLst>
          </p:cNvPr>
          <p:cNvCxnSpPr>
            <a:cxnSpLocks/>
          </p:cNvCxnSpPr>
          <p:nvPr/>
        </p:nvCxnSpPr>
        <p:spPr>
          <a:xfrm>
            <a:off x="5813107" y="6270625"/>
            <a:ext cx="899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13E7714-D92F-76A2-D34C-EAE72F1A5E63}"/>
              </a:ext>
            </a:extLst>
          </p:cNvPr>
          <p:cNvSpPr txBox="1"/>
          <p:nvPr/>
        </p:nvSpPr>
        <p:spPr>
          <a:xfrm>
            <a:off x="5736402" y="6022136"/>
            <a:ext cx="1086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MUXes</a:t>
            </a:r>
            <a:r>
              <a:rPr lang="en-US" sz="1200" dirty="0"/>
              <a:t> select</a:t>
            </a:r>
            <a:endParaRPr lang="LID4096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5F4C07-0B95-2FF3-0996-1C3670D9BBC2}"/>
              </a:ext>
            </a:extLst>
          </p:cNvPr>
          <p:cNvCxnSpPr>
            <a:stCxn id="11" idx="0"/>
            <a:endCxn id="7" idx="1"/>
          </p:cNvCxnSpPr>
          <p:nvPr/>
        </p:nvCxnSpPr>
        <p:spPr>
          <a:xfrm>
            <a:off x="2334925" y="1094267"/>
            <a:ext cx="40561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933EF-9B2E-689B-09C0-F51A8ACEC759}"/>
              </a:ext>
            </a:extLst>
          </p:cNvPr>
          <p:cNvCxnSpPr/>
          <p:nvPr/>
        </p:nvCxnSpPr>
        <p:spPr>
          <a:xfrm>
            <a:off x="2336684" y="2253215"/>
            <a:ext cx="40561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F06537-7CD9-58FE-63DB-220E59E6BE90}"/>
              </a:ext>
            </a:extLst>
          </p:cNvPr>
          <p:cNvCxnSpPr>
            <a:cxnSpLocks/>
          </p:cNvCxnSpPr>
          <p:nvPr/>
        </p:nvCxnSpPr>
        <p:spPr>
          <a:xfrm>
            <a:off x="5791409" y="6676223"/>
            <a:ext cx="899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D5A42B-0E94-43BE-8EEB-97B2696A5523}"/>
              </a:ext>
            </a:extLst>
          </p:cNvPr>
          <p:cNvSpPr txBox="1"/>
          <p:nvPr/>
        </p:nvSpPr>
        <p:spPr>
          <a:xfrm>
            <a:off x="5805080" y="6427734"/>
            <a:ext cx="58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Done</a:t>
            </a:r>
            <a:endParaRPr lang="LID4096" sz="12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8D08D1-E1D2-9A76-EEAF-054BFFF7CCEB}"/>
              </a:ext>
            </a:extLst>
          </p:cNvPr>
          <p:cNvSpPr/>
          <p:nvPr/>
        </p:nvSpPr>
        <p:spPr>
          <a:xfrm>
            <a:off x="5792976" y="6389903"/>
            <a:ext cx="795219" cy="439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0095EC-3054-49C1-B996-8BE8CDD0FA72}"/>
              </a:ext>
            </a:extLst>
          </p:cNvPr>
          <p:cNvSpPr/>
          <p:nvPr/>
        </p:nvSpPr>
        <p:spPr>
          <a:xfrm>
            <a:off x="2556203" y="869216"/>
            <a:ext cx="795219" cy="439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982172-CB23-87E8-4B44-125E4BAAEFB6}"/>
              </a:ext>
            </a:extLst>
          </p:cNvPr>
          <p:cNvSpPr txBox="1"/>
          <p:nvPr/>
        </p:nvSpPr>
        <p:spPr>
          <a:xfrm>
            <a:off x="9994605" y="1823484"/>
            <a:ext cx="1275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Outputs</a:t>
            </a:r>
            <a:endParaRPr lang="LID4096" sz="24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74153C-AB82-B626-ACAE-C6686E7E45CC}"/>
              </a:ext>
            </a:extLst>
          </p:cNvPr>
          <p:cNvCxnSpPr>
            <a:stCxn id="55" idx="1"/>
            <a:endCxn id="46" idx="6"/>
          </p:cNvCxnSpPr>
          <p:nvPr/>
        </p:nvCxnSpPr>
        <p:spPr>
          <a:xfrm flipH="1" flipV="1">
            <a:off x="3351422" y="1088904"/>
            <a:ext cx="6643183" cy="965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2CE826-0B58-09A1-A85F-20C04C910A54}"/>
              </a:ext>
            </a:extLst>
          </p:cNvPr>
          <p:cNvCxnSpPr>
            <a:cxnSpLocks/>
            <a:stCxn id="55" idx="1"/>
            <a:endCxn id="45" idx="7"/>
          </p:cNvCxnSpPr>
          <p:nvPr/>
        </p:nvCxnSpPr>
        <p:spPr>
          <a:xfrm flipH="1">
            <a:off x="6471738" y="2054317"/>
            <a:ext cx="3522867" cy="4399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1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5" name="Freeform: Shape 16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7" name="Freeform: Shape 16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6D410-95BA-FD7F-1D3E-D3973AB5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microarchitecture: MonPro</a:t>
            </a:r>
          </a:p>
        </p:txBody>
      </p:sp>
      <p:sp>
        <p:nvSpPr>
          <p:cNvPr id="158" name="Text Placeholder 157">
            <a:extLst>
              <a:ext uri="{FF2B5EF4-FFF2-40B4-BE49-F238E27FC236}">
                <a16:creationId xmlns:a16="http://schemas.microsoft.com/office/drawing/2014/main" id="{634B4A39-6393-8A45-DB1B-9B94CA85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13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08C880-A92A-6F1B-2460-07692F1FA8E5}"/>
              </a:ext>
            </a:extLst>
          </p:cNvPr>
          <p:cNvSpPr/>
          <p:nvPr/>
        </p:nvSpPr>
        <p:spPr>
          <a:xfrm>
            <a:off x="1507165" y="1780953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54DDE-8B46-A812-B02D-AFDB790F1DAA}"/>
              </a:ext>
            </a:extLst>
          </p:cNvPr>
          <p:cNvSpPr/>
          <p:nvPr/>
        </p:nvSpPr>
        <p:spPr>
          <a:xfrm>
            <a:off x="1507165" y="2968255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62865-BAEC-8EFF-325B-3AEB28B8E55A}"/>
              </a:ext>
            </a:extLst>
          </p:cNvPr>
          <p:cNvSpPr/>
          <p:nvPr/>
        </p:nvSpPr>
        <p:spPr>
          <a:xfrm>
            <a:off x="1507165" y="4155557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9FB48D-872B-029D-B45C-9629CF206793}"/>
              </a:ext>
            </a:extLst>
          </p:cNvPr>
          <p:cNvSpPr/>
          <p:nvPr/>
        </p:nvSpPr>
        <p:spPr>
          <a:xfrm>
            <a:off x="1507165" y="650358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D63E23-DD40-B396-CAB1-550B6808C60C}"/>
              </a:ext>
            </a:extLst>
          </p:cNvPr>
          <p:cNvSpPr/>
          <p:nvPr/>
        </p:nvSpPr>
        <p:spPr>
          <a:xfrm>
            <a:off x="1507165" y="5342859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B+n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0142D9-206E-B264-AE66-D219817950E6}"/>
              </a:ext>
            </a:extLst>
          </p:cNvPr>
          <p:cNvSpPr/>
          <p:nvPr/>
        </p:nvSpPr>
        <p:spPr>
          <a:xfrm>
            <a:off x="4593265" y="3040379"/>
            <a:ext cx="606056" cy="3717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060B116A-A3F1-5497-97C7-38904D9A5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1672" y="2913986"/>
            <a:ext cx="329859" cy="229171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Ai</a:t>
            </a:r>
            <a:endParaRPr lang="LID4096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A199E87-D679-693A-90C6-1126ED9CA3B6}"/>
              </a:ext>
            </a:extLst>
          </p:cNvPr>
          <p:cNvCxnSpPr>
            <a:cxnSpLocks/>
          </p:cNvCxnSpPr>
          <p:nvPr/>
        </p:nvCxnSpPr>
        <p:spPr>
          <a:xfrm>
            <a:off x="1821927" y="3128786"/>
            <a:ext cx="27596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ium 17">
            <a:extLst>
              <a:ext uri="{FF2B5EF4-FFF2-40B4-BE49-F238E27FC236}">
                <a16:creationId xmlns:a16="http://schemas.microsoft.com/office/drawing/2014/main" id="{E229B5CC-16F3-27D2-4C04-469B67794CE4}"/>
              </a:ext>
            </a:extLst>
          </p:cNvPr>
          <p:cNvSpPr/>
          <p:nvPr/>
        </p:nvSpPr>
        <p:spPr>
          <a:xfrm rot="5400000">
            <a:off x="7117613" y="1671969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3618BB-4B58-1D21-5AD2-3B77F926B149}"/>
              </a:ext>
            </a:extLst>
          </p:cNvPr>
          <p:cNvSpPr/>
          <p:nvPr/>
        </p:nvSpPr>
        <p:spPr>
          <a:xfrm>
            <a:off x="5858042" y="2362200"/>
            <a:ext cx="606553" cy="468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XOR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391BBF3-243E-B7AD-6316-8E865127717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10193" y="1094268"/>
            <a:ext cx="5637030" cy="45908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C734CD-7F9F-9595-E540-F0DF6EF2680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99321" y="2699216"/>
            <a:ext cx="658721" cy="527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1F7661F-662D-14B0-4271-BA14C2B18664}"/>
              </a:ext>
            </a:extLst>
          </p:cNvPr>
          <p:cNvCxnSpPr>
            <a:cxnSpLocks/>
          </p:cNvCxnSpPr>
          <p:nvPr/>
        </p:nvCxnSpPr>
        <p:spPr>
          <a:xfrm flipV="1">
            <a:off x="3705225" y="3350326"/>
            <a:ext cx="888040" cy="409976"/>
          </a:xfrm>
          <a:prstGeom prst="bentConnector3">
            <a:avLst>
              <a:gd name="adj1" fmla="val 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13">
            <a:extLst>
              <a:ext uri="{FF2B5EF4-FFF2-40B4-BE49-F238E27FC236}">
                <a16:creationId xmlns:a16="http://schemas.microsoft.com/office/drawing/2014/main" id="{04E737B7-6E9E-1B00-44E9-9C269D9F0F4F}"/>
              </a:ext>
            </a:extLst>
          </p:cNvPr>
          <p:cNvSpPr txBox="1">
            <a:spLocks/>
          </p:cNvSpPr>
          <p:nvPr/>
        </p:nvSpPr>
        <p:spPr>
          <a:xfrm>
            <a:off x="4263406" y="3166444"/>
            <a:ext cx="329859" cy="229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B0</a:t>
            </a:r>
            <a:endParaRPr lang="LID4096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727103-8FF4-84B0-015E-62B717FF2A1E}"/>
              </a:ext>
            </a:extLst>
          </p:cNvPr>
          <p:cNvSpPr/>
          <p:nvPr/>
        </p:nvSpPr>
        <p:spPr>
          <a:xfrm>
            <a:off x="8587069" y="2304606"/>
            <a:ext cx="1277202" cy="13272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+</a:t>
            </a:r>
            <a:endParaRPr lang="LID4096" sz="7200" dirty="0">
              <a:solidFill>
                <a:schemeClr val="tx1"/>
              </a:solidFill>
            </a:endParaRPr>
          </a:p>
        </p:txBody>
      </p:sp>
      <p:sp>
        <p:nvSpPr>
          <p:cNvPr id="46" name="Trapezium 45">
            <a:extLst>
              <a:ext uri="{FF2B5EF4-FFF2-40B4-BE49-F238E27FC236}">
                <a16:creationId xmlns:a16="http://schemas.microsoft.com/office/drawing/2014/main" id="{5A14CB6A-4F8D-1BE8-5456-706D7FA1B5AE}"/>
              </a:ext>
            </a:extLst>
          </p:cNvPr>
          <p:cNvSpPr/>
          <p:nvPr/>
        </p:nvSpPr>
        <p:spPr>
          <a:xfrm rot="5400000">
            <a:off x="7117613" y="3610639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AFD0B5B-9DD3-869C-CB24-7A46D3F46B5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810193" y="2027703"/>
            <a:ext cx="5637030" cy="1971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FE6F65-1266-8CB6-2B19-EBFAFB2AEF1B}"/>
              </a:ext>
            </a:extLst>
          </p:cNvPr>
          <p:cNvGrpSpPr/>
          <p:nvPr/>
        </p:nvGrpSpPr>
        <p:grpSpPr>
          <a:xfrm>
            <a:off x="5273749" y="1564811"/>
            <a:ext cx="584293" cy="951365"/>
            <a:chOff x="5273749" y="1564811"/>
            <a:chExt cx="584293" cy="951365"/>
          </a:xfrm>
        </p:grpSpPr>
        <p:sp>
          <p:nvSpPr>
            <p:cNvPr id="41" name="Subtitle 13">
              <a:extLst>
                <a:ext uri="{FF2B5EF4-FFF2-40B4-BE49-F238E27FC236}">
                  <a16:creationId xmlns:a16="http://schemas.microsoft.com/office/drawing/2014/main" id="{E9D052A8-49DD-B4F1-71FB-104EEE8D0811}"/>
                </a:ext>
              </a:extLst>
            </p:cNvPr>
            <p:cNvSpPr txBox="1">
              <a:spLocks/>
            </p:cNvSpPr>
            <p:nvPr/>
          </p:nvSpPr>
          <p:spPr>
            <a:xfrm>
              <a:off x="5474138" y="2287005"/>
              <a:ext cx="329859" cy="2291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U0</a:t>
              </a:r>
              <a:endParaRPr lang="LID4096" sz="1400" dirty="0"/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9C996F79-E5AC-CEE4-F3CD-93DBC314A6B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17295" y="1721265"/>
              <a:ext cx="897202" cy="5842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924C4A5-7B52-A33A-1273-4993C26ED6C5}"/>
              </a:ext>
            </a:extLst>
          </p:cNvPr>
          <p:cNvCxnSpPr>
            <a:cxnSpLocks/>
            <a:stCxn id="6" idx="3"/>
            <a:endCxn id="46" idx="2"/>
          </p:cNvCxnSpPr>
          <p:nvPr/>
        </p:nvCxnSpPr>
        <p:spPr>
          <a:xfrm flipV="1">
            <a:off x="1810193" y="3762153"/>
            <a:ext cx="5637030" cy="837314"/>
          </a:xfrm>
          <a:prstGeom prst="bentConnector3">
            <a:avLst>
              <a:gd name="adj1" fmla="val 3367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3EB26D4-4AD6-973F-4216-EAA08F18F7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810193" y="4060137"/>
            <a:ext cx="5637030" cy="17266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CC55E67-F019-33AF-37B6-6FA711C269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10193" y="2224863"/>
            <a:ext cx="5648764" cy="1331376"/>
          </a:xfrm>
          <a:prstGeom prst="bentConnector3">
            <a:avLst>
              <a:gd name="adj1" fmla="val 1659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7ED6F2B-4825-7EE4-E49D-CE2C88C08741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750250" y="3234605"/>
            <a:ext cx="836819" cy="5275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30F7EE2-5C37-81E6-B321-18582136CDB0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7750250" y="1823483"/>
            <a:ext cx="836819" cy="8302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82B9C1C-131D-7040-D504-8758953BA491}"/>
              </a:ext>
            </a:extLst>
          </p:cNvPr>
          <p:cNvCxnSpPr>
            <a:cxnSpLocks/>
            <a:stCxn id="42" idx="3"/>
            <a:endCxn id="33" idx="2"/>
          </p:cNvCxnSpPr>
          <p:nvPr/>
        </p:nvCxnSpPr>
        <p:spPr>
          <a:xfrm flipH="1" flipV="1">
            <a:off x="864090" y="1094267"/>
            <a:ext cx="9000181" cy="1873988"/>
          </a:xfrm>
          <a:prstGeom prst="bentConnector5">
            <a:avLst>
              <a:gd name="adj1" fmla="val -9948"/>
              <a:gd name="adj2" fmla="val 143294"/>
              <a:gd name="adj3" fmla="val 10490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ubtitle 13">
            <a:extLst>
              <a:ext uri="{FF2B5EF4-FFF2-40B4-BE49-F238E27FC236}">
                <a16:creationId xmlns:a16="http://schemas.microsoft.com/office/drawing/2014/main" id="{02A8C2C8-AFEC-194B-09BB-66F6C618F3A8}"/>
              </a:ext>
            </a:extLst>
          </p:cNvPr>
          <p:cNvSpPr txBox="1">
            <a:spLocks/>
          </p:cNvSpPr>
          <p:nvPr/>
        </p:nvSpPr>
        <p:spPr>
          <a:xfrm>
            <a:off x="10045236" y="2737591"/>
            <a:ext cx="619492" cy="305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[256:1]</a:t>
            </a:r>
            <a:endParaRPr lang="LID4096" sz="1400" b="1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A3FE722-1A19-6988-3418-D25E0DD96488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 flipH="1">
            <a:off x="1507165" y="2968255"/>
            <a:ext cx="8357106" cy="2818514"/>
          </a:xfrm>
          <a:prstGeom prst="bentConnector5">
            <a:avLst>
              <a:gd name="adj1" fmla="val -10878"/>
              <a:gd name="adj2" fmla="val 126517"/>
              <a:gd name="adj3" fmla="val 1027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4B5725A-D4D6-B23A-093A-43E2277F9894}"/>
              </a:ext>
            </a:extLst>
          </p:cNvPr>
          <p:cNvCxnSpPr>
            <a:cxnSpLocks/>
          </p:cNvCxnSpPr>
          <p:nvPr/>
        </p:nvCxnSpPr>
        <p:spPr>
          <a:xfrm flipV="1">
            <a:off x="7598736" y="4205398"/>
            <a:ext cx="0" cy="131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Subtitle 13">
            <a:extLst>
              <a:ext uri="{FF2B5EF4-FFF2-40B4-BE49-F238E27FC236}">
                <a16:creationId xmlns:a16="http://schemas.microsoft.com/office/drawing/2014/main" id="{3FE00B07-7A73-D4A0-BD2F-4A947CBB5603}"/>
              </a:ext>
            </a:extLst>
          </p:cNvPr>
          <p:cNvSpPr txBox="1">
            <a:spLocks/>
          </p:cNvSpPr>
          <p:nvPr/>
        </p:nvSpPr>
        <p:spPr>
          <a:xfrm rot="16200000">
            <a:off x="7223757" y="4470990"/>
            <a:ext cx="628331" cy="33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sel2</a:t>
            </a:r>
            <a:endParaRPr lang="LID4096" sz="1400" dirty="0"/>
          </a:p>
        </p:txBody>
      </p:sp>
      <p:sp>
        <p:nvSpPr>
          <p:cNvPr id="130" name="Subtitle 13">
            <a:extLst>
              <a:ext uri="{FF2B5EF4-FFF2-40B4-BE49-F238E27FC236}">
                <a16:creationId xmlns:a16="http://schemas.microsoft.com/office/drawing/2014/main" id="{B7EFA5A6-C755-6A4C-5976-D829A1DE94EA}"/>
              </a:ext>
            </a:extLst>
          </p:cNvPr>
          <p:cNvSpPr txBox="1">
            <a:spLocks/>
          </p:cNvSpPr>
          <p:nvPr/>
        </p:nvSpPr>
        <p:spPr>
          <a:xfrm rot="16200000">
            <a:off x="7235274" y="2527685"/>
            <a:ext cx="628331" cy="33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sel1</a:t>
            </a:r>
            <a:endParaRPr lang="LID4096" sz="14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750E30D-6FE1-C537-135F-709CC418E766}"/>
              </a:ext>
            </a:extLst>
          </p:cNvPr>
          <p:cNvSpPr/>
          <p:nvPr/>
        </p:nvSpPr>
        <p:spPr>
          <a:xfrm>
            <a:off x="7309866" y="5523835"/>
            <a:ext cx="962264" cy="8277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  <a:endParaRPr lang="LID4096" sz="2000" dirty="0">
              <a:solidFill>
                <a:schemeClr val="tx1"/>
              </a:solidFill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8E473599-D86A-97BD-7866-D1FFBE5C655A}"/>
              </a:ext>
            </a:extLst>
          </p:cNvPr>
          <p:cNvCxnSpPr>
            <a:cxnSpLocks/>
            <a:stCxn id="21" idx="3"/>
            <a:endCxn id="131" idx="1"/>
          </p:cNvCxnSpPr>
          <p:nvPr/>
        </p:nvCxnSpPr>
        <p:spPr>
          <a:xfrm>
            <a:off x="6464595" y="2596501"/>
            <a:ext cx="845271" cy="3341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D37CB75C-2ACD-F2A3-444F-5829F96746C5}"/>
              </a:ext>
            </a:extLst>
          </p:cNvPr>
          <p:cNvCxnSpPr/>
          <p:nvPr/>
        </p:nvCxnSpPr>
        <p:spPr>
          <a:xfrm>
            <a:off x="2346960" y="3128786"/>
            <a:ext cx="4962906" cy="2997694"/>
          </a:xfrm>
          <a:prstGeom prst="bentConnector3">
            <a:avLst>
              <a:gd name="adj1" fmla="val 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Subtitle 13">
            <a:extLst>
              <a:ext uri="{FF2B5EF4-FFF2-40B4-BE49-F238E27FC236}">
                <a16:creationId xmlns:a16="http://schemas.microsoft.com/office/drawing/2014/main" id="{DFD1DE5C-7227-8AFB-7E0C-F3688FA4D15E}"/>
              </a:ext>
            </a:extLst>
          </p:cNvPr>
          <p:cNvSpPr txBox="1">
            <a:spLocks/>
          </p:cNvSpPr>
          <p:nvPr/>
        </p:nvSpPr>
        <p:spPr>
          <a:xfrm>
            <a:off x="6904586" y="5941853"/>
            <a:ext cx="329859" cy="229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Ai</a:t>
            </a:r>
            <a:endParaRPr lang="LID4096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9DBCC75-6CEF-CD43-592A-C1BD4BC8C0C1}"/>
              </a:ext>
            </a:extLst>
          </p:cNvPr>
          <p:cNvCxnSpPr>
            <a:cxnSpLocks/>
          </p:cNvCxnSpPr>
          <p:nvPr/>
        </p:nvCxnSpPr>
        <p:spPr>
          <a:xfrm>
            <a:off x="6768490" y="5695843"/>
            <a:ext cx="541376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Subtitle 13">
            <a:extLst>
              <a:ext uri="{FF2B5EF4-FFF2-40B4-BE49-F238E27FC236}">
                <a16:creationId xmlns:a16="http://schemas.microsoft.com/office/drawing/2014/main" id="{79E5D847-D02B-F5B8-2A90-129853C9D42A}"/>
              </a:ext>
            </a:extLst>
          </p:cNvPr>
          <p:cNvSpPr txBox="1">
            <a:spLocks/>
          </p:cNvSpPr>
          <p:nvPr/>
        </p:nvSpPr>
        <p:spPr>
          <a:xfrm>
            <a:off x="6780857" y="5523835"/>
            <a:ext cx="516250" cy="229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load</a:t>
            </a:r>
            <a:endParaRPr lang="LID4096" sz="1400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DE4B3DF-3177-2DAD-5FB9-3C8B4534AC7B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8272130" y="5937708"/>
            <a:ext cx="529986" cy="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Subtitle 13">
            <a:extLst>
              <a:ext uri="{FF2B5EF4-FFF2-40B4-BE49-F238E27FC236}">
                <a16:creationId xmlns:a16="http://schemas.microsoft.com/office/drawing/2014/main" id="{8DD0575E-ED27-3CD3-789E-9FCB0FC677E5}"/>
              </a:ext>
            </a:extLst>
          </p:cNvPr>
          <p:cNvSpPr txBox="1">
            <a:spLocks/>
          </p:cNvSpPr>
          <p:nvPr/>
        </p:nvSpPr>
        <p:spPr>
          <a:xfrm>
            <a:off x="8206411" y="5726452"/>
            <a:ext cx="516250" cy="229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done</a:t>
            </a:r>
            <a:endParaRPr lang="LID4096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559779D-70A5-2701-B612-E7B5E3492454}"/>
              </a:ext>
            </a:extLst>
          </p:cNvPr>
          <p:cNvCxnSpPr>
            <a:cxnSpLocks/>
            <a:endCxn id="18" idx="3"/>
          </p:cNvCxnSpPr>
          <p:nvPr/>
        </p:nvCxnSpPr>
        <p:spPr>
          <a:xfrm rot="16200000" flipV="1">
            <a:off x="6162012" y="3703453"/>
            <a:ext cx="3257107" cy="383657"/>
          </a:xfrm>
          <a:prstGeom prst="bentConnector3">
            <a:avLst>
              <a:gd name="adj1" fmla="val 78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apezium 32">
            <a:extLst>
              <a:ext uri="{FF2B5EF4-FFF2-40B4-BE49-F238E27FC236}">
                <a16:creationId xmlns:a16="http://schemas.microsoft.com/office/drawing/2014/main" id="{0EF498BC-72A5-453B-39DA-A1B31F40D237}"/>
              </a:ext>
            </a:extLst>
          </p:cNvPr>
          <p:cNvSpPr/>
          <p:nvPr/>
        </p:nvSpPr>
        <p:spPr>
          <a:xfrm rot="5400000">
            <a:off x="534480" y="942753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E9DF9A-26C2-BD8C-1896-45F0E0D20B51}"/>
              </a:ext>
            </a:extLst>
          </p:cNvPr>
          <p:cNvCxnSpPr>
            <a:stCxn id="33" idx="0"/>
            <a:endCxn id="7" idx="1"/>
          </p:cNvCxnSpPr>
          <p:nvPr/>
        </p:nvCxnSpPr>
        <p:spPr>
          <a:xfrm>
            <a:off x="1167117" y="1094267"/>
            <a:ext cx="34004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FE2443-8C6A-7738-86CA-BE955E47E9C0}"/>
              </a:ext>
            </a:extLst>
          </p:cNvPr>
          <p:cNvCxnSpPr>
            <a:cxnSpLocks/>
          </p:cNvCxnSpPr>
          <p:nvPr/>
        </p:nvCxnSpPr>
        <p:spPr>
          <a:xfrm>
            <a:off x="308556" y="1328926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itle 13">
            <a:extLst>
              <a:ext uri="{FF2B5EF4-FFF2-40B4-BE49-F238E27FC236}">
                <a16:creationId xmlns:a16="http://schemas.microsoft.com/office/drawing/2014/main" id="{EC90F1CF-3EDF-2225-6ADF-AFD3E66CD8F1}"/>
              </a:ext>
            </a:extLst>
          </p:cNvPr>
          <p:cNvSpPr txBox="1">
            <a:spLocks/>
          </p:cNvSpPr>
          <p:nvPr/>
        </p:nvSpPr>
        <p:spPr>
          <a:xfrm>
            <a:off x="348430" y="1094267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0</a:t>
            </a:r>
            <a:endParaRPr lang="LID4096" sz="14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BA8407-8D24-CA1D-5CC2-4E253A8B73AE}"/>
              </a:ext>
            </a:extLst>
          </p:cNvPr>
          <p:cNvCxnSpPr>
            <a:cxnSpLocks/>
          </p:cNvCxnSpPr>
          <p:nvPr/>
        </p:nvCxnSpPr>
        <p:spPr>
          <a:xfrm>
            <a:off x="965789" y="2224863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ED5D1F-5E25-3BFD-8A49-8DCB8ED710B2}"/>
              </a:ext>
            </a:extLst>
          </p:cNvPr>
          <p:cNvCxnSpPr>
            <a:cxnSpLocks/>
          </p:cNvCxnSpPr>
          <p:nvPr/>
        </p:nvCxnSpPr>
        <p:spPr>
          <a:xfrm>
            <a:off x="965789" y="3399613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170791-48F1-2740-2D56-3521BB58009A}"/>
              </a:ext>
            </a:extLst>
          </p:cNvPr>
          <p:cNvCxnSpPr>
            <a:cxnSpLocks/>
          </p:cNvCxnSpPr>
          <p:nvPr/>
        </p:nvCxnSpPr>
        <p:spPr>
          <a:xfrm>
            <a:off x="965789" y="4589130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13">
            <a:extLst>
              <a:ext uri="{FF2B5EF4-FFF2-40B4-BE49-F238E27FC236}">
                <a16:creationId xmlns:a16="http://schemas.microsoft.com/office/drawing/2014/main" id="{563ACE5D-2DFC-3E22-1E46-2A02704A191B}"/>
              </a:ext>
            </a:extLst>
          </p:cNvPr>
          <p:cNvSpPr txBox="1">
            <a:spLocks/>
          </p:cNvSpPr>
          <p:nvPr/>
        </p:nvSpPr>
        <p:spPr>
          <a:xfrm>
            <a:off x="784824" y="1960808"/>
            <a:ext cx="619855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input</a:t>
            </a:r>
            <a:endParaRPr lang="LID4096" sz="1400" b="1" dirty="0"/>
          </a:p>
        </p:txBody>
      </p:sp>
      <p:sp>
        <p:nvSpPr>
          <p:cNvPr id="59" name="Subtitle 13">
            <a:extLst>
              <a:ext uri="{FF2B5EF4-FFF2-40B4-BE49-F238E27FC236}">
                <a16:creationId xmlns:a16="http://schemas.microsoft.com/office/drawing/2014/main" id="{E647AE02-079E-D1F1-1861-0A73A26F5491}"/>
              </a:ext>
            </a:extLst>
          </p:cNvPr>
          <p:cNvSpPr txBox="1">
            <a:spLocks/>
          </p:cNvSpPr>
          <p:nvPr/>
        </p:nvSpPr>
        <p:spPr>
          <a:xfrm>
            <a:off x="791440" y="3104133"/>
            <a:ext cx="619855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input</a:t>
            </a:r>
            <a:endParaRPr lang="LID4096" sz="1400" b="1" dirty="0"/>
          </a:p>
        </p:txBody>
      </p:sp>
      <p:sp>
        <p:nvSpPr>
          <p:cNvPr id="60" name="Subtitle 13">
            <a:extLst>
              <a:ext uri="{FF2B5EF4-FFF2-40B4-BE49-F238E27FC236}">
                <a16:creationId xmlns:a16="http://schemas.microsoft.com/office/drawing/2014/main" id="{C1B5E209-0513-4434-C058-79482124BF53}"/>
              </a:ext>
            </a:extLst>
          </p:cNvPr>
          <p:cNvSpPr txBox="1">
            <a:spLocks/>
          </p:cNvSpPr>
          <p:nvPr/>
        </p:nvSpPr>
        <p:spPr>
          <a:xfrm>
            <a:off x="803447" y="4293546"/>
            <a:ext cx="619855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input</a:t>
            </a:r>
            <a:endParaRPr lang="LID4096" sz="1400" b="1" dirty="0"/>
          </a:p>
        </p:txBody>
      </p:sp>
      <p:sp>
        <p:nvSpPr>
          <p:cNvPr id="63" name="Subtitle 13">
            <a:extLst>
              <a:ext uri="{FF2B5EF4-FFF2-40B4-BE49-F238E27FC236}">
                <a16:creationId xmlns:a16="http://schemas.microsoft.com/office/drawing/2014/main" id="{DD5CDD97-13E9-B332-B590-A9D768B8938A}"/>
              </a:ext>
            </a:extLst>
          </p:cNvPr>
          <p:cNvSpPr txBox="1">
            <a:spLocks/>
          </p:cNvSpPr>
          <p:nvPr/>
        </p:nvSpPr>
        <p:spPr>
          <a:xfrm rot="16200000">
            <a:off x="7025362" y="5040708"/>
            <a:ext cx="656559" cy="332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regs_en</a:t>
            </a:r>
            <a:endParaRPr lang="LID4096" sz="14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4FA9C5A-C905-CCE5-4F2A-C7161C2F8F90}"/>
              </a:ext>
            </a:extLst>
          </p:cNvPr>
          <p:cNvCxnSpPr/>
          <p:nvPr/>
        </p:nvCxnSpPr>
        <p:spPr>
          <a:xfrm rot="10800000">
            <a:off x="5143501" y="4918711"/>
            <a:ext cx="2315457" cy="605123"/>
          </a:xfrm>
          <a:prstGeom prst="bentConnector3">
            <a:avLst>
              <a:gd name="adj1" fmla="val -186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776E43A-4708-AFD2-1D93-68EB87DCA30F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849932" y="794784"/>
            <a:ext cx="960261" cy="299484"/>
          </a:xfrm>
          <a:prstGeom prst="bentConnector5">
            <a:avLst>
              <a:gd name="adj1" fmla="val -23806"/>
              <a:gd name="adj2" fmla="val 243503"/>
              <a:gd name="adj3" fmla="val 1279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13">
            <a:extLst>
              <a:ext uri="{FF2B5EF4-FFF2-40B4-BE49-F238E27FC236}">
                <a16:creationId xmlns:a16="http://schemas.microsoft.com/office/drawing/2014/main" id="{28C310FA-470F-A757-FA94-C0428003457A}"/>
              </a:ext>
            </a:extLst>
          </p:cNvPr>
          <p:cNvSpPr txBox="1">
            <a:spLocks/>
          </p:cNvSpPr>
          <p:nvPr/>
        </p:nvSpPr>
        <p:spPr>
          <a:xfrm rot="16200000">
            <a:off x="1620570" y="567928"/>
            <a:ext cx="1136605" cy="30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U[255:1]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323837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44B1-27F9-5694-1451-B2291EA1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54A9-1DD3-95E6-20E8-C461B88E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Clocks cycles per operation: 258*258 = 66564 cycles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Estimated frequency: 120MHz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Generated from synthesizing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MonPro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, which has a 256-bit adder, which is our bottleneck.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Synthesis strategy: Performance Optimized</a:t>
            </a:r>
          </a:p>
          <a:p>
            <a:pPr marL="228600" indent="-2286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Throughput: 1772 exponentiations per second</a:t>
            </a:r>
          </a:p>
          <a:p>
            <a:pPr marL="457200" lvl="1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5311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8E1BC9-E4A2-9EE6-DAAD-06E3BDF501DB}"/>
              </a:ext>
            </a:extLst>
          </p:cNvPr>
          <p:cNvSpPr/>
          <p:nvPr/>
        </p:nvSpPr>
        <p:spPr>
          <a:xfrm>
            <a:off x="2740543" y="1780953"/>
            <a:ext cx="364164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1D3B-EF1E-A342-6FA2-AE5DA348DBA9}"/>
              </a:ext>
            </a:extLst>
          </p:cNvPr>
          <p:cNvSpPr/>
          <p:nvPr/>
        </p:nvSpPr>
        <p:spPr>
          <a:xfrm>
            <a:off x="2740542" y="2968255"/>
            <a:ext cx="364165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r2</a:t>
            </a: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7ED63-189B-0C71-651D-9B3EFDA019E8}"/>
              </a:ext>
            </a:extLst>
          </p:cNvPr>
          <p:cNvSpPr/>
          <p:nvPr/>
        </p:nvSpPr>
        <p:spPr>
          <a:xfrm>
            <a:off x="978985" y="5252705"/>
            <a:ext cx="364164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F0EAA-0C48-8924-3885-6B7E36203958}"/>
              </a:ext>
            </a:extLst>
          </p:cNvPr>
          <p:cNvSpPr/>
          <p:nvPr/>
        </p:nvSpPr>
        <p:spPr>
          <a:xfrm>
            <a:off x="2740543" y="650358"/>
            <a:ext cx="364164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BEBAB-7E85-59E3-B94E-FA325C6F8A32}"/>
              </a:ext>
            </a:extLst>
          </p:cNvPr>
          <p:cNvSpPr/>
          <p:nvPr/>
        </p:nvSpPr>
        <p:spPr>
          <a:xfrm>
            <a:off x="7363056" y="5727516"/>
            <a:ext cx="364164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A17BB-52D7-3A7C-6D47-0D5C3C87A2DD}"/>
              </a:ext>
            </a:extLst>
          </p:cNvPr>
          <p:cNvSpPr/>
          <p:nvPr/>
        </p:nvSpPr>
        <p:spPr>
          <a:xfrm>
            <a:off x="7110763" y="1238694"/>
            <a:ext cx="1735525" cy="1430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MonPro_R</a:t>
            </a:r>
            <a:endParaRPr lang="LID4096" sz="2000" dirty="0">
              <a:solidFill>
                <a:schemeClr val="tx1"/>
              </a:solidFill>
            </a:endParaRPr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902A9749-8F96-26DE-5B41-21FD7E23B034}"/>
              </a:ext>
            </a:extLst>
          </p:cNvPr>
          <p:cNvSpPr/>
          <p:nvPr/>
        </p:nvSpPr>
        <p:spPr>
          <a:xfrm rot="5400000">
            <a:off x="1702288" y="942753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280A1440-26F5-9CF2-10B5-47824F897D65}"/>
              </a:ext>
            </a:extLst>
          </p:cNvPr>
          <p:cNvSpPr/>
          <p:nvPr/>
        </p:nvSpPr>
        <p:spPr>
          <a:xfrm rot="5400000">
            <a:off x="1702289" y="2073348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A2430554-5A79-0951-E212-4BE256037B5B}"/>
              </a:ext>
            </a:extLst>
          </p:cNvPr>
          <p:cNvSpPr/>
          <p:nvPr/>
        </p:nvSpPr>
        <p:spPr>
          <a:xfrm rot="5400000">
            <a:off x="6008048" y="1288757"/>
            <a:ext cx="1030029" cy="364164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AD303-835F-858D-C5C9-382FC92EC8B4}"/>
              </a:ext>
            </a:extLst>
          </p:cNvPr>
          <p:cNvSpPr/>
          <p:nvPr/>
        </p:nvSpPr>
        <p:spPr>
          <a:xfrm>
            <a:off x="7110763" y="3856074"/>
            <a:ext cx="1735525" cy="14300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MonPro_P</a:t>
            </a:r>
            <a:endParaRPr lang="LID4096" sz="2000" dirty="0">
              <a:solidFill>
                <a:schemeClr val="tx1"/>
              </a:solidFill>
            </a:endParaRPr>
          </a:p>
        </p:txBody>
      </p:sp>
      <p:sp>
        <p:nvSpPr>
          <p:cNvPr id="15" name="Trapezium 14">
            <a:extLst>
              <a:ext uri="{FF2B5EF4-FFF2-40B4-BE49-F238E27FC236}">
                <a16:creationId xmlns:a16="http://schemas.microsoft.com/office/drawing/2014/main" id="{0A625678-3E9F-A929-E783-C682D998F36D}"/>
              </a:ext>
            </a:extLst>
          </p:cNvPr>
          <p:cNvSpPr/>
          <p:nvPr/>
        </p:nvSpPr>
        <p:spPr>
          <a:xfrm rot="5400000">
            <a:off x="6008050" y="2444160"/>
            <a:ext cx="1030028" cy="364164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DC1940-949E-273B-47BB-2D1371C73904}"/>
              </a:ext>
            </a:extLst>
          </p:cNvPr>
          <p:cNvSpPr/>
          <p:nvPr/>
        </p:nvSpPr>
        <p:spPr>
          <a:xfrm>
            <a:off x="3311042" y="6177911"/>
            <a:ext cx="1735525" cy="6215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  <a:endParaRPr lang="LID4096" sz="2000" dirty="0">
              <a:solidFill>
                <a:schemeClr val="tx1"/>
              </a:solidFill>
            </a:endParaRPr>
          </a:p>
        </p:txBody>
      </p:sp>
      <p:sp>
        <p:nvSpPr>
          <p:cNvPr id="21" name="Trapezium 20">
            <a:extLst>
              <a:ext uri="{FF2B5EF4-FFF2-40B4-BE49-F238E27FC236}">
                <a16:creationId xmlns:a16="http://schemas.microsoft.com/office/drawing/2014/main" id="{3EAE366E-C7A1-CD4F-6E2D-51371539464A}"/>
              </a:ext>
            </a:extLst>
          </p:cNvPr>
          <p:cNvSpPr/>
          <p:nvPr/>
        </p:nvSpPr>
        <p:spPr>
          <a:xfrm rot="5400000">
            <a:off x="6008048" y="3844115"/>
            <a:ext cx="1030029" cy="364164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Trapezium 21">
            <a:extLst>
              <a:ext uri="{FF2B5EF4-FFF2-40B4-BE49-F238E27FC236}">
                <a16:creationId xmlns:a16="http://schemas.microsoft.com/office/drawing/2014/main" id="{BA19DE84-2C88-DE1F-F10A-84841E4124C2}"/>
              </a:ext>
            </a:extLst>
          </p:cNvPr>
          <p:cNvSpPr/>
          <p:nvPr/>
        </p:nvSpPr>
        <p:spPr>
          <a:xfrm rot="5400000">
            <a:off x="6008050" y="4999519"/>
            <a:ext cx="1030028" cy="364164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6FCF41D-0F43-2B2D-3F3E-E71AC1120E7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4707" y="1094268"/>
            <a:ext cx="3255682" cy="1366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F401A31-6834-9ED7-93BE-CB37201B0216}"/>
              </a:ext>
            </a:extLst>
          </p:cNvPr>
          <p:cNvCxnSpPr>
            <a:stCxn id="13" idx="0"/>
          </p:cNvCxnSpPr>
          <p:nvPr/>
        </p:nvCxnSpPr>
        <p:spPr>
          <a:xfrm>
            <a:off x="6705145" y="1470840"/>
            <a:ext cx="405618" cy="1772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7AF3420-A446-68AA-40D7-7F37AA41CC55}"/>
              </a:ext>
            </a:extLst>
          </p:cNvPr>
          <p:cNvCxnSpPr>
            <a:stCxn id="15" idx="0"/>
          </p:cNvCxnSpPr>
          <p:nvPr/>
        </p:nvCxnSpPr>
        <p:spPr>
          <a:xfrm flipV="1">
            <a:off x="6705146" y="2224861"/>
            <a:ext cx="405617" cy="40138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60D6A3-4198-96D8-0A4A-5C94B5C23724}"/>
              </a:ext>
            </a:extLst>
          </p:cNvPr>
          <p:cNvSpPr txBox="1"/>
          <p:nvPr/>
        </p:nvSpPr>
        <p:spPr>
          <a:xfrm>
            <a:off x="6698510" y="1180217"/>
            <a:ext cx="29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BA745-4BDF-E157-D944-C796368873B9}"/>
              </a:ext>
            </a:extLst>
          </p:cNvPr>
          <p:cNvSpPr txBox="1"/>
          <p:nvPr/>
        </p:nvSpPr>
        <p:spPr>
          <a:xfrm>
            <a:off x="6678806" y="2200389"/>
            <a:ext cx="29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4B8DA8-E1B5-C4FD-63DE-FC5F8B488E21}"/>
              </a:ext>
            </a:extLst>
          </p:cNvPr>
          <p:cNvCxnSpPr>
            <a:cxnSpLocks/>
          </p:cNvCxnSpPr>
          <p:nvPr/>
        </p:nvCxnSpPr>
        <p:spPr>
          <a:xfrm>
            <a:off x="5792976" y="2497116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ubtitle 13">
            <a:extLst>
              <a:ext uri="{FF2B5EF4-FFF2-40B4-BE49-F238E27FC236}">
                <a16:creationId xmlns:a16="http://schemas.microsoft.com/office/drawing/2014/main" id="{605B4908-67E8-F0F3-27F9-B84651418038}"/>
              </a:ext>
            </a:extLst>
          </p:cNvPr>
          <p:cNvSpPr txBox="1">
            <a:spLocks/>
          </p:cNvSpPr>
          <p:nvPr/>
        </p:nvSpPr>
        <p:spPr>
          <a:xfrm>
            <a:off x="5832850" y="2263801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msg</a:t>
            </a:r>
            <a:endParaRPr lang="LID4096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F68E57-8440-2136-13B2-EE425E32AF0E}"/>
              </a:ext>
            </a:extLst>
          </p:cNvPr>
          <p:cNvCxnSpPr>
            <a:cxnSpLocks/>
          </p:cNvCxnSpPr>
          <p:nvPr/>
        </p:nvCxnSpPr>
        <p:spPr>
          <a:xfrm>
            <a:off x="5786334" y="2749860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13">
            <a:extLst>
              <a:ext uri="{FF2B5EF4-FFF2-40B4-BE49-F238E27FC236}">
                <a16:creationId xmlns:a16="http://schemas.microsoft.com/office/drawing/2014/main" id="{07611A1C-0450-BCA1-4B7A-ACD37641C8BA}"/>
              </a:ext>
            </a:extLst>
          </p:cNvPr>
          <p:cNvSpPr txBox="1">
            <a:spLocks/>
          </p:cNvSpPr>
          <p:nvPr/>
        </p:nvSpPr>
        <p:spPr>
          <a:xfrm>
            <a:off x="5813107" y="2516545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</a:t>
            </a:r>
            <a:endParaRPr lang="LID4096" sz="14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E2A414C-5BE5-158E-167D-212864301B97}"/>
              </a:ext>
            </a:extLst>
          </p:cNvPr>
          <p:cNvCxnSpPr/>
          <p:nvPr/>
        </p:nvCxnSpPr>
        <p:spPr>
          <a:xfrm>
            <a:off x="6713106" y="4053636"/>
            <a:ext cx="405618" cy="1772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37550EE-832D-C207-055A-7C53C79AFA92}"/>
              </a:ext>
            </a:extLst>
          </p:cNvPr>
          <p:cNvCxnSpPr/>
          <p:nvPr/>
        </p:nvCxnSpPr>
        <p:spPr>
          <a:xfrm flipV="1">
            <a:off x="6713107" y="4807657"/>
            <a:ext cx="405617" cy="40138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82416F-661D-10F2-81E8-C869B79E98FF}"/>
              </a:ext>
            </a:extLst>
          </p:cNvPr>
          <p:cNvSpPr txBox="1"/>
          <p:nvPr/>
        </p:nvSpPr>
        <p:spPr>
          <a:xfrm>
            <a:off x="6706471" y="3763013"/>
            <a:ext cx="29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LID409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BD1AB7-F7AF-173A-0B01-DBA77C1341CC}"/>
              </a:ext>
            </a:extLst>
          </p:cNvPr>
          <p:cNvSpPr txBox="1"/>
          <p:nvPr/>
        </p:nvSpPr>
        <p:spPr>
          <a:xfrm>
            <a:off x="6686767" y="4783185"/>
            <a:ext cx="29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LID4096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5AB22F-EDF4-C921-7FCF-837C1E2158E8}"/>
              </a:ext>
            </a:extLst>
          </p:cNvPr>
          <p:cNvCxnSpPr>
            <a:cxnSpLocks/>
          </p:cNvCxnSpPr>
          <p:nvPr/>
        </p:nvCxnSpPr>
        <p:spPr>
          <a:xfrm>
            <a:off x="5800697" y="4895318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ubtitle 13">
            <a:extLst>
              <a:ext uri="{FF2B5EF4-FFF2-40B4-BE49-F238E27FC236}">
                <a16:creationId xmlns:a16="http://schemas.microsoft.com/office/drawing/2014/main" id="{DA690543-3B95-0A1D-1B17-E8610782B001}"/>
              </a:ext>
            </a:extLst>
          </p:cNvPr>
          <p:cNvSpPr txBox="1">
            <a:spLocks/>
          </p:cNvSpPr>
          <p:nvPr/>
        </p:nvSpPr>
        <p:spPr>
          <a:xfrm>
            <a:off x="5827470" y="4662003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</a:t>
            </a:r>
            <a:endParaRPr lang="LID4096" sz="14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1533890-D268-FC9E-178E-CCCB1E90C548}"/>
              </a:ext>
            </a:extLst>
          </p:cNvPr>
          <p:cNvCxnSpPr>
            <a:stCxn id="4" idx="3"/>
          </p:cNvCxnSpPr>
          <p:nvPr/>
        </p:nvCxnSpPr>
        <p:spPr>
          <a:xfrm flipV="1">
            <a:off x="3104707" y="2224861"/>
            <a:ext cx="3236273" cy="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C685E96-9F7A-DF7A-CF05-B7BAECEFF0B2}"/>
              </a:ext>
            </a:extLst>
          </p:cNvPr>
          <p:cNvCxnSpPr>
            <a:stCxn id="5" idx="3"/>
          </p:cNvCxnSpPr>
          <p:nvPr/>
        </p:nvCxnSpPr>
        <p:spPr>
          <a:xfrm flipV="1">
            <a:off x="3104707" y="1648047"/>
            <a:ext cx="3223003" cy="17641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355A283-DB6F-1658-99D1-7CC8D4BEE9C1}"/>
              </a:ext>
            </a:extLst>
          </p:cNvPr>
          <p:cNvCxnSpPr>
            <a:cxnSpLocks/>
            <a:stCxn id="4" idx="3"/>
            <a:endCxn id="21" idx="2"/>
          </p:cNvCxnSpPr>
          <p:nvPr/>
        </p:nvCxnSpPr>
        <p:spPr>
          <a:xfrm>
            <a:off x="3104707" y="2224863"/>
            <a:ext cx="3236274" cy="1801335"/>
          </a:xfrm>
          <a:prstGeom prst="bentConnector3">
            <a:avLst>
              <a:gd name="adj1" fmla="val 321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34E9592-469C-8970-2B94-41E6D520592B}"/>
              </a:ext>
            </a:extLst>
          </p:cNvPr>
          <p:cNvCxnSpPr>
            <a:stCxn id="4" idx="3"/>
            <a:endCxn id="22" idx="2"/>
          </p:cNvCxnSpPr>
          <p:nvPr/>
        </p:nvCxnSpPr>
        <p:spPr>
          <a:xfrm>
            <a:off x="3104707" y="2224863"/>
            <a:ext cx="3236275" cy="2956738"/>
          </a:xfrm>
          <a:prstGeom prst="bentConnector3">
            <a:avLst>
              <a:gd name="adj1" fmla="val 320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49ABFE2-63D6-F47D-16A3-DF6E980E79C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04707" y="3412165"/>
            <a:ext cx="3223003" cy="2800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E1527F9-6800-C1E6-9AC8-82FE54EA5AB3}"/>
              </a:ext>
            </a:extLst>
          </p:cNvPr>
          <p:cNvCxnSpPr>
            <a:stCxn id="8" idx="3"/>
            <a:endCxn id="14" idx="2"/>
          </p:cNvCxnSpPr>
          <p:nvPr/>
        </p:nvCxnSpPr>
        <p:spPr>
          <a:xfrm flipV="1">
            <a:off x="7727220" y="5286152"/>
            <a:ext cx="251306" cy="8852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F990018-F05A-20C8-67F1-641C38BF7F88}"/>
              </a:ext>
            </a:extLst>
          </p:cNvPr>
          <p:cNvGrpSpPr/>
          <p:nvPr/>
        </p:nvGrpSpPr>
        <p:grpSpPr>
          <a:xfrm>
            <a:off x="7727220" y="2668772"/>
            <a:ext cx="1557597" cy="3502654"/>
            <a:chOff x="7727220" y="2668772"/>
            <a:chExt cx="1557597" cy="3502654"/>
          </a:xfrm>
        </p:grpSpPr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868ABE88-3215-FAB9-06B7-826709A6248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rot="16200000" flipV="1">
              <a:off x="6880345" y="3766954"/>
              <a:ext cx="3502653" cy="1306290"/>
            </a:xfrm>
            <a:prstGeom prst="bentConnector3">
              <a:avLst>
                <a:gd name="adj1" fmla="val 7787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C79ADF5-6069-B178-41A1-874BCF93ABB0}"/>
                </a:ext>
              </a:extLst>
            </p:cNvPr>
            <p:cNvCxnSpPr>
              <a:stCxn id="8" idx="3"/>
            </p:cNvCxnSpPr>
            <p:nvPr/>
          </p:nvCxnSpPr>
          <p:spPr>
            <a:xfrm flipV="1">
              <a:off x="7727220" y="6171425"/>
              <a:ext cx="1557597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FE5BBBF-0E79-C7AF-2B06-8D9491635C1C}"/>
              </a:ext>
            </a:extLst>
          </p:cNvPr>
          <p:cNvCxnSpPr>
            <a:stCxn id="6" idx="2"/>
            <a:endCxn id="16" idx="1"/>
          </p:cNvCxnSpPr>
          <p:nvPr/>
        </p:nvCxnSpPr>
        <p:spPr>
          <a:xfrm rot="16200000" flipH="1">
            <a:off x="2061971" y="5239619"/>
            <a:ext cx="348167" cy="2149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10AB174-D162-034E-3C24-5B9F1720025C}"/>
              </a:ext>
            </a:extLst>
          </p:cNvPr>
          <p:cNvCxnSpPr>
            <a:stCxn id="9" idx="3"/>
            <a:endCxn id="11" idx="2"/>
          </p:cNvCxnSpPr>
          <p:nvPr/>
        </p:nvCxnSpPr>
        <p:spPr>
          <a:xfrm flipH="1" flipV="1">
            <a:off x="2031898" y="1094267"/>
            <a:ext cx="6814390" cy="859466"/>
          </a:xfrm>
          <a:prstGeom prst="bentConnector5">
            <a:avLst>
              <a:gd name="adj1" fmla="val -3355"/>
              <a:gd name="adj2" fmla="val 179137"/>
              <a:gd name="adj3" fmla="val 10335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85EC53C-F3E1-2FDB-2916-60BC30AF7D9D}"/>
              </a:ext>
            </a:extLst>
          </p:cNvPr>
          <p:cNvCxnSpPr>
            <a:cxnSpLocks/>
          </p:cNvCxnSpPr>
          <p:nvPr/>
        </p:nvCxnSpPr>
        <p:spPr>
          <a:xfrm>
            <a:off x="5794201" y="2497796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ubtitle 13">
            <a:extLst>
              <a:ext uri="{FF2B5EF4-FFF2-40B4-BE49-F238E27FC236}">
                <a16:creationId xmlns:a16="http://schemas.microsoft.com/office/drawing/2014/main" id="{F8BCCF5F-2A12-696A-EB19-E3DA54C22FAC}"/>
              </a:ext>
            </a:extLst>
          </p:cNvPr>
          <p:cNvSpPr txBox="1">
            <a:spLocks/>
          </p:cNvSpPr>
          <p:nvPr/>
        </p:nvSpPr>
        <p:spPr>
          <a:xfrm>
            <a:off x="5834075" y="2264481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msg</a:t>
            </a:r>
            <a:endParaRPr lang="LID4096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7E47224-BCFA-3668-D93D-23E2724CD8BC}"/>
              </a:ext>
            </a:extLst>
          </p:cNvPr>
          <p:cNvCxnSpPr>
            <a:cxnSpLocks/>
          </p:cNvCxnSpPr>
          <p:nvPr/>
        </p:nvCxnSpPr>
        <p:spPr>
          <a:xfrm>
            <a:off x="1497092" y="1977053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ubtitle 13">
            <a:extLst>
              <a:ext uri="{FF2B5EF4-FFF2-40B4-BE49-F238E27FC236}">
                <a16:creationId xmlns:a16="http://schemas.microsoft.com/office/drawing/2014/main" id="{8D53334A-440C-F373-D8B1-DA526539B062}"/>
              </a:ext>
            </a:extLst>
          </p:cNvPr>
          <p:cNvSpPr txBox="1">
            <a:spLocks/>
          </p:cNvSpPr>
          <p:nvPr/>
        </p:nvSpPr>
        <p:spPr>
          <a:xfrm>
            <a:off x="1536966" y="1743738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msg</a:t>
            </a:r>
            <a:endParaRPr lang="LID4096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832C65-AD35-C8D4-7EA1-5154DB45A341}"/>
              </a:ext>
            </a:extLst>
          </p:cNvPr>
          <p:cNvCxnSpPr>
            <a:cxnSpLocks/>
          </p:cNvCxnSpPr>
          <p:nvPr/>
        </p:nvCxnSpPr>
        <p:spPr>
          <a:xfrm>
            <a:off x="1490562" y="1397868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ubtitle 13">
            <a:extLst>
              <a:ext uri="{FF2B5EF4-FFF2-40B4-BE49-F238E27FC236}">
                <a16:creationId xmlns:a16="http://schemas.microsoft.com/office/drawing/2014/main" id="{F979E89F-A8CD-FA2A-F8E5-4F2D5E2FF473}"/>
              </a:ext>
            </a:extLst>
          </p:cNvPr>
          <p:cNvSpPr txBox="1">
            <a:spLocks/>
          </p:cNvSpPr>
          <p:nvPr/>
        </p:nvSpPr>
        <p:spPr>
          <a:xfrm>
            <a:off x="1517335" y="1164553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</a:t>
            </a:r>
            <a:endParaRPr lang="LID4096" sz="1400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00D5A16-2886-14BB-FCA2-63569F3D3D22}"/>
              </a:ext>
            </a:extLst>
          </p:cNvPr>
          <p:cNvCxnSpPr>
            <a:stCxn id="14" idx="3"/>
            <a:endCxn id="12" idx="2"/>
          </p:cNvCxnSpPr>
          <p:nvPr/>
        </p:nvCxnSpPr>
        <p:spPr>
          <a:xfrm flipH="1" flipV="1">
            <a:off x="2031899" y="2224862"/>
            <a:ext cx="6814389" cy="2346251"/>
          </a:xfrm>
          <a:prstGeom prst="bentConnector5">
            <a:avLst>
              <a:gd name="adj1" fmla="val -3355"/>
              <a:gd name="adj2" fmla="val -42537"/>
              <a:gd name="adj3" fmla="val 105804"/>
            </a:avLst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991C25E-B707-60CD-261B-7519197EC8FA}"/>
              </a:ext>
            </a:extLst>
          </p:cNvPr>
          <p:cNvCxnSpPr>
            <a:cxnSpLocks/>
          </p:cNvCxnSpPr>
          <p:nvPr/>
        </p:nvCxnSpPr>
        <p:spPr>
          <a:xfrm>
            <a:off x="5068830" y="6281257"/>
            <a:ext cx="899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13E7714-D92F-76A2-D34C-EAE72F1A5E63}"/>
              </a:ext>
            </a:extLst>
          </p:cNvPr>
          <p:cNvSpPr txBox="1"/>
          <p:nvPr/>
        </p:nvSpPr>
        <p:spPr>
          <a:xfrm>
            <a:off x="5034654" y="6022136"/>
            <a:ext cx="1086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MUXes</a:t>
            </a:r>
            <a:r>
              <a:rPr lang="en-US" sz="1200" dirty="0"/>
              <a:t> select</a:t>
            </a:r>
            <a:endParaRPr lang="LID4096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5F4C07-0B95-2FF3-0996-1C3670D9BBC2}"/>
              </a:ext>
            </a:extLst>
          </p:cNvPr>
          <p:cNvCxnSpPr>
            <a:stCxn id="11" idx="0"/>
            <a:endCxn id="7" idx="1"/>
          </p:cNvCxnSpPr>
          <p:nvPr/>
        </p:nvCxnSpPr>
        <p:spPr>
          <a:xfrm>
            <a:off x="2334925" y="1094267"/>
            <a:ext cx="40561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933EF-9B2E-689B-09C0-F51A8ACEC759}"/>
              </a:ext>
            </a:extLst>
          </p:cNvPr>
          <p:cNvCxnSpPr/>
          <p:nvPr/>
        </p:nvCxnSpPr>
        <p:spPr>
          <a:xfrm>
            <a:off x="2336684" y="2253215"/>
            <a:ext cx="40561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F06537-7CD9-58FE-63DB-220E59E6BE90}"/>
              </a:ext>
            </a:extLst>
          </p:cNvPr>
          <p:cNvCxnSpPr>
            <a:cxnSpLocks/>
          </p:cNvCxnSpPr>
          <p:nvPr/>
        </p:nvCxnSpPr>
        <p:spPr>
          <a:xfrm>
            <a:off x="5045397" y="6693653"/>
            <a:ext cx="6373970" cy="1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D5A42B-0E94-43BE-8EEB-97B2696A5523}"/>
              </a:ext>
            </a:extLst>
          </p:cNvPr>
          <p:cNvSpPr txBox="1"/>
          <p:nvPr/>
        </p:nvSpPr>
        <p:spPr>
          <a:xfrm>
            <a:off x="10672185" y="6427734"/>
            <a:ext cx="58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Done</a:t>
            </a:r>
            <a:endParaRPr lang="LID4096" sz="1200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5225E5F-B133-8C4B-25F7-BA4118155EB6}"/>
              </a:ext>
            </a:extLst>
          </p:cNvPr>
          <p:cNvCxnSpPr>
            <a:cxnSpLocks/>
          </p:cNvCxnSpPr>
          <p:nvPr/>
        </p:nvCxnSpPr>
        <p:spPr>
          <a:xfrm flipV="1">
            <a:off x="3104707" y="681369"/>
            <a:ext cx="8261498" cy="412897"/>
          </a:xfrm>
          <a:prstGeom prst="bentConnector3">
            <a:avLst>
              <a:gd name="adj1" fmla="val 201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CC1FEF-FDBA-62A4-565D-4DAD9D779747}"/>
              </a:ext>
            </a:extLst>
          </p:cNvPr>
          <p:cNvSpPr txBox="1"/>
          <p:nvPr/>
        </p:nvSpPr>
        <p:spPr>
          <a:xfrm>
            <a:off x="10712943" y="373926"/>
            <a:ext cx="581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Result</a:t>
            </a:r>
            <a:endParaRPr lang="LID4096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5D2A3B-C81F-BFF2-77E4-513F177E7216}"/>
              </a:ext>
            </a:extLst>
          </p:cNvPr>
          <p:cNvCxnSpPr>
            <a:cxnSpLocks/>
          </p:cNvCxnSpPr>
          <p:nvPr/>
        </p:nvCxnSpPr>
        <p:spPr>
          <a:xfrm>
            <a:off x="2199166" y="3437258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C24586-504F-B9C2-98AB-28A3EDFB22BC}"/>
              </a:ext>
            </a:extLst>
          </p:cNvPr>
          <p:cNvCxnSpPr>
            <a:cxnSpLocks/>
          </p:cNvCxnSpPr>
          <p:nvPr/>
        </p:nvCxnSpPr>
        <p:spPr>
          <a:xfrm>
            <a:off x="437609" y="5739318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1098AC-783F-132E-68D9-785672EF3B23}"/>
              </a:ext>
            </a:extLst>
          </p:cNvPr>
          <p:cNvCxnSpPr>
            <a:cxnSpLocks/>
          </p:cNvCxnSpPr>
          <p:nvPr/>
        </p:nvCxnSpPr>
        <p:spPr>
          <a:xfrm>
            <a:off x="6821680" y="6210584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926D66F-9BD1-C77A-A5EE-05875689D77E}"/>
              </a:ext>
            </a:extLst>
          </p:cNvPr>
          <p:cNvSpPr txBox="1"/>
          <p:nvPr/>
        </p:nvSpPr>
        <p:spPr>
          <a:xfrm>
            <a:off x="2131655" y="3166129"/>
            <a:ext cx="67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r2_in</a:t>
            </a:r>
            <a:endParaRPr lang="LID4096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EEAE22-1A3A-D816-3B6D-7B426DD8523B}"/>
              </a:ext>
            </a:extLst>
          </p:cNvPr>
          <p:cNvSpPr txBox="1"/>
          <p:nvPr/>
        </p:nvSpPr>
        <p:spPr>
          <a:xfrm>
            <a:off x="332069" y="5473770"/>
            <a:ext cx="67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e_in</a:t>
            </a:r>
            <a:endParaRPr lang="LID4096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E8D16-283B-55CD-2CB7-B35117C3BC72}"/>
              </a:ext>
            </a:extLst>
          </p:cNvPr>
          <p:cNvSpPr txBox="1"/>
          <p:nvPr/>
        </p:nvSpPr>
        <p:spPr>
          <a:xfrm>
            <a:off x="6742284" y="5900912"/>
            <a:ext cx="67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n_in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425049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08C880-A92A-6F1B-2460-07692F1FA8E5}"/>
              </a:ext>
            </a:extLst>
          </p:cNvPr>
          <p:cNvSpPr/>
          <p:nvPr/>
        </p:nvSpPr>
        <p:spPr>
          <a:xfrm>
            <a:off x="1507165" y="1780953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54DDE-8B46-A812-B02D-AFDB790F1DAA}"/>
              </a:ext>
            </a:extLst>
          </p:cNvPr>
          <p:cNvSpPr/>
          <p:nvPr/>
        </p:nvSpPr>
        <p:spPr>
          <a:xfrm>
            <a:off x="1507165" y="2968255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62865-BAEC-8EFF-325B-3AEB28B8E55A}"/>
              </a:ext>
            </a:extLst>
          </p:cNvPr>
          <p:cNvSpPr/>
          <p:nvPr/>
        </p:nvSpPr>
        <p:spPr>
          <a:xfrm>
            <a:off x="1507165" y="4155557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9FB48D-872B-029D-B45C-9629CF206793}"/>
              </a:ext>
            </a:extLst>
          </p:cNvPr>
          <p:cNvSpPr/>
          <p:nvPr/>
        </p:nvSpPr>
        <p:spPr>
          <a:xfrm>
            <a:off x="1507165" y="650358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D63E23-DD40-B396-CAB1-550B6808C60C}"/>
              </a:ext>
            </a:extLst>
          </p:cNvPr>
          <p:cNvSpPr/>
          <p:nvPr/>
        </p:nvSpPr>
        <p:spPr>
          <a:xfrm>
            <a:off x="1507165" y="5342859"/>
            <a:ext cx="303028" cy="88781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B+n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0142D9-206E-B264-AE66-D219817950E6}"/>
              </a:ext>
            </a:extLst>
          </p:cNvPr>
          <p:cNvSpPr/>
          <p:nvPr/>
        </p:nvSpPr>
        <p:spPr>
          <a:xfrm>
            <a:off x="4593265" y="3040379"/>
            <a:ext cx="606056" cy="3717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060B116A-A3F1-5497-97C7-38904D9A5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1672" y="2913986"/>
            <a:ext cx="329859" cy="229171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Ai</a:t>
            </a:r>
            <a:endParaRPr lang="LID4096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A199E87-D679-693A-90C6-1126ED9CA3B6}"/>
              </a:ext>
            </a:extLst>
          </p:cNvPr>
          <p:cNvCxnSpPr>
            <a:cxnSpLocks/>
          </p:cNvCxnSpPr>
          <p:nvPr/>
        </p:nvCxnSpPr>
        <p:spPr>
          <a:xfrm>
            <a:off x="1821927" y="3128786"/>
            <a:ext cx="27596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ium 17">
            <a:extLst>
              <a:ext uri="{FF2B5EF4-FFF2-40B4-BE49-F238E27FC236}">
                <a16:creationId xmlns:a16="http://schemas.microsoft.com/office/drawing/2014/main" id="{E229B5CC-16F3-27D2-4C04-469B67794CE4}"/>
              </a:ext>
            </a:extLst>
          </p:cNvPr>
          <p:cNvSpPr/>
          <p:nvPr/>
        </p:nvSpPr>
        <p:spPr>
          <a:xfrm rot="5400000">
            <a:off x="7117613" y="1671969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3618BB-4B58-1D21-5AD2-3B77F926B149}"/>
              </a:ext>
            </a:extLst>
          </p:cNvPr>
          <p:cNvSpPr/>
          <p:nvPr/>
        </p:nvSpPr>
        <p:spPr>
          <a:xfrm>
            <a:off x="5858042" y="2362200"/>
            <a:ext cx="606553" cy="4686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XOR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391BBF3-243E-B7AD-6316-8E865127717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10193" y="1094268"/>
            <a:ext cx="5637030" cy="45908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C734CD-7F9F-9595-E540-F0DF6EF2680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99321" y="2699216"/>
            <a:ext cx="658721" cy="527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1F7661F-662D-14B0-4271-BA14C2B18664}"/>
              </a:ext>
            </a:extLst>
          </p:cNvPr>
          <p:cNvCxnSpPr>
            <a:cxnSpLocks/>
          </p:cNvCxnSpPr>
          <p:nvPr/>
        </p:nvCxnSpPr>
        <p:spPr>
          <a:xfrm flipV="1">
            <a:off x="3705225" y="3350326"/>
            <a:ext cx="888040" cy="409976"/>
          </a:xfrm>
          <a:prstGeom prst="bentConnector3">
            <a:avLst>
              <a:gd name="adj1" fmla="val 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13">
            <a:extLst>
              <a:ext uri="{FF2B5EF4-FFF2-40B4-BE49-F238E27FC236}">
                <a16:creationId xmlns:a16="http://schemas.microsoft.com/office/drawing/2014/main" id="{04E737B7-6E9E-1B00-44E9-9C269D9F0F4F}"/>
              </a:ext>
            </a:extLst>
          </p:cNvPr>
          <p:cNvSpPr txBox="1">
            <a:spLocks/>
          </p:cNvSpPr>
          <p:nvPr/>
        </p:nvSpPr>
        <p:spPr>
          <a:xfrm>
            <a:off x="4263406" y="3166444"/>
            <a:ext cx="329859" cy="229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B0</a:t>
            </a:r>
            <a:endParaRPr lang="LID4096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727103-8FF4-84B0-015E-62B717FF2A1E}"/>
              </a:ext>
            </a:extLst>
          </p:cNvPr>
          <p:cNvSpPr/>
          <p:nvPr/>
        </p:nvSpPr>
        <p:spPr>
          <a:xfrm>
            <a:off x="8587069" y="2304606"/>
            <a:ext cx="1277202" cy="13272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+</a:t>
            </a:r>
            <a:endParaRPr lang="LID4096" sz="7200" dirty="0">
              <a:solidFill>
                <a:schemeClr val="tx1"/>
              </a:solidFill>
            </a:endParaRPr>
          </a:p>
        </p:txBody>
      </p:sp>
      <p:sp>
        <p:nvSpPr>
          <p:cNvPr id="46" name="Trapezium 45">
            <a:extLst>
              <a:ext uri="{FF2B5EF4-FFF2-40B4-BE49-F238E27FC236}">
                <a16:creationId xmlns:a16="http://schemas.microsoft.com/office/drawing/2014/main" id="{5A14CB6A-4F8D-1BE8-5456-706D7FA1B5AE}"/>
              </a:ext>
            </a:extLst>
          </p:cNvPr>
          <p:cNvSpPr/>
          <p:nvPr/>
        </p:nvSpPr>
        <p:spPr>
          <a:xfrm rot="5400000">
            <a:off x="7117613" y="3610639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AFD0B5B-9DD3-869C-CB24-7A46D3F46B5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810193" y="2027703"/>
            <a:ext cx="5637030" cy="1971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FE6F65-1266-8CB6-2B19-EBFAFB2AEF1B}"/>
              </a:ext>
            </a:extLst>
          </p:cNvPr>
          <p:cNvGrpSpPr/>
          <p:nvPr/>
        </p:nvGrpSpPr>
        <p:grpSpPr>
          <a:xfrm>
            <a:off x="5273749" y="1564811"/>
            <a:ext cx="584293" cy="951365"/>
            <a:chOff x="5273749" y="1564811"/>
            <a:chExt cx="584293" cy="951365"/>
          </a:xfrm>
        </p:grpSpPr>
        <p:sp>
          <p:nvSpPr>
            <p:cNvPr id="41" name="Subtitle 13">
              <a:extLst>
                <a:ext uri="{FF2B5EF4-FFF2-40B4-BE49-F238E27FC236}">
                  <a16:creationId xmlns:a16="http://schemas.microsoft.com/office/drawing/2014/main" id="{E9D052A8-49DD-B4F1-71FB-104EEE8D0811}"/>
                </a:ext>
              </a:extLst>
            </p:cNvPr>
            <p:cNvSpPr txBox="1">
              <a:spLocks/>
            </p:cNvSpPr>
            <p:nvPr/>
          </p:nvSpPr>
          <p:spPr>
            <a:xfrm>
              <a:off x="5474138" y="2287005"/>
              <a:ext cx="329859" cy="2291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U0</a:t>
              </a:r>
              <a:endParaRPr lang="LID4096" sz="1400" dirty="0"/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9C996F79-E5AC-CEE4-F3CD-93DBC314A6B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17295" y="1721265"/>
              <a:ext cx="897202" cy="5842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924C4A5-7B52-A33A-1273-4993C26ED6C5}"/>
              </a:ext>
            </a:extLst>
          </p:cNvPr>
          <p:cNvCxnSpPr>
            <a:cxnSpLocks/>
            <a:stCxn id="6" idx="3"/>
            <a:endCxn id="46" idx="2"/>
          </p:cNvCxnSpPr>
          <p:nvPr/>
        </p:nvCxnSpPr>
        <p:spPr>
          <a:xfrm flipV="1">
            <a:off x="1810193" y="3762153"/>
            <a:ext cx="5637030" cy="837314"/>
          </a:xfrm>
          <a:prstGeom prst="bentConnector3">
            <a:avLst>
              <a:gd name="adj1" fmla="val 3367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3EB26D4-4AD6-973F-4216-EAA08F18F74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810193" y="4060137"/>
            <a:ext cx="5637030" cy="17266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CC55E67-F019-33AF-37B6-6FA711C269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10193" y="2224863"/>
            <a:ext cx="5648764" cy="1331376"/>
          </a:xfrm>
          <a:prstGeom prst="bentConnector3">
            <a:avLst>
              <a:gd name="adj1" fmla="val 1659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7ED6F2B-4825-7EE4-E49D-CE2C88C08741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750250" y="3234605"/>
            <a:ext cx="836819" cy="5275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30F7EE2-5C37-81E6-B321-18582136CDB0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7750250" y="1823483"/>
            <a:ext cx="836819" cy="8302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82B9C1C-131D-7040-D504-8758953BA491}"/>
              </a:ext>
            </a:extLst>
          </p:cNvPr>
          <p:cNvCxnSpPr>
            <a:cxnSpLocks/>
            <a:stCxn id="42" idx="3"/>
            <a:endCxn id="33" idx="2"/>
          </p:cNvCxnSpPr>
          <p:nvPr/>
        </p:nvCxnSpPr>
        <p:spPr>
          <a:xfrm flipH="1" flipV="1">
            <a:off x="864090" y="1094267"/>
            <a:ext cx="9000181" cy="1873988"/>
          </a:xfrm>
          <a:prstGeom prst="bentConnector5">
            <a:avLst>
              <a:gd name="adj1" fmla="val -9239"/>
              <a:gd name="adj2" fmla="val 143294"/>
              <a:gd name="adj3" fmla="val 10490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ubtitle 13">
            <a:extLst>
              <a:ext uri="{FF2B5EF4-FFF2-40B4-BE49-F238E27FC236}">
                <a16:creationId xmlns:a16="http://schemas.microsoft.com/office/drawing/2014/main" id="{02A8C2C8-AFEC-194B-09BB-66F6C618F3A8}"/>
              </a:ext>
            </a:extLst>
          </p:cNvPr>
          <p:cNvSpPr txBox="1">
            <a:spLocks/>
          </p:cNvSpPr>
          <p:nvPr/>
        </p:nvSpPr>
        <p:spPr>
          <a:xfrm>
            <a:off x="10045236" y="2737591"/>
            <a:ext cx="619492" cy="305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[256:1]</a:t>
            </a:r>
            <a:endParaRPr lang="LID4096" sz="1400" b="1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A3FE722-1A19-6988-3418-D25E0DD96488}"/>
              </a:ext>
            </a:extLst>
          </p:cNvPr>
          <p:cNvCxnSpPr>
            <a:cxnSpLocks/>
            <a:stCxn id="42" idx="3"/>
            <a:endCxn id="8" idx="1"/>
          </p:cNvCxnSpPr>
          <p:nvPr/>
        </p:nvCxnSpPr>
        <p:spPr>
          <a:xfrm flipH="1">
            <a:off x="1507165" y="2968255"/>
            <a:ext cx="8357106" cy="2818514"/>
          </a:xfrm>
          <a:prstGeom prst="bentConnector5">
            <a:avLst>
              <a:gd name="adj1" fmla="val -10051"/>
              <a:gd name="adj2" fmla="val 126517"/>
              <a:gd name="adj3" fmla="val 1027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4B5725A-D4D6-B23A-093A-43E2277F9894}"/>
              </a:ext>
            </a:extLst>
          </p:cNvPr>
          <p:cNvCxnSpPr>
            <a:cxnSpLocks/>
          </p:cNvCxnSpPr>
          <p:nvPr/>
        </p:nvCxnSpPr>
        <p:spPr>
          <a:xfrm flipV="1">
            <a:off x="7598736" y="4205398"/>
            <a:ext cx="0" cy="131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Subtitle 13">
            <a:extLst>
              <a:ext uri="{FF2B5EF4-FFF2-40B4-BE49-F238E27FC236}">
                <a16:creationId xmlns:a16="http://schemas.microsoft.com/office/drawing/2014/main" id="{3FE00B07-7A73-D4A0-BD2F-4A947CBB5603}"/>
              </a:ext>
            </a:extLst>
          </p:cNvPr>
          <p:cNvSpPr txBox="1">
            <a:spLocks/>
          </p:cNvSpPr>
          <p:nvPr/>
        </p:nvSpPr>
        <p:spPr>
          <a:xfrm rot="16200000">
            <a:off x="7223757" y="4470990"/>
            <a:ext cx="628331" cy="33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sel2</a:t>
            </a:r>
            <a:endParaRPr lang="LID4096" sz="1400" dirty="0"/>
          </a:p>
        </p:txBody>
      </p:sp>
      <p:sp>
        <p:nvSpPr>
          <p:cNvPr id="130" name="Subtitle 13">
            <a:extLst>
              <a:ext uri="{FF2B5EF4-FFF2-40B4-BE49-F238E27FC236}">
                <a16:creationId xmlns:a16="http://schemas.microsoft.com/office/drawing/2014/main" id="{B7EFA5A6-C755-6A4C-5976-D829A1DE94EA}"/>
              </a:ext>
            </a:extLst>
          </p:cNvPr>
          <p:cNvSpPr txBox="1">
            <a:spLocks/>
          </p:cNvSpPr>
          <p:nvPr/>
        </p:nvSpPr>
        <p:spPr>
          <a:xfrm rot="16200000">
            <a:off x="7235274" y="2527685"/>
            <a:ext cx="628331" cy="33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sel1</a:t>
            </a:r>
            <a:endParaRPr lang="LID4096" sz="14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750E30D-6FE1-C537-135F-709CC418E766}"/>
              </a:ext>
            </a:extLst>
          </p:cNvPr>
          <p:cNvSpPr/>
          <p:nvPr/>
        </p:nvSpPr>
        <p:spPr>
          <a:xfrm>
            <a:off x="7309866" y="5523835"/>
            <a:ext cx="962264" cy="8277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  <a:endParaRPr lang="LID4096" sz="2000" dirty="0">
              <a:solidFill>
                <a:schemeClr val="tx1"/>
              </a:solidFill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8E473599-D86A-97BD-7866-D1FFBE5C655A}"/>
              </a:ext>
            </a:extLst>
          </p:cNvPr>
          <p:cNvCxnSpPr>
            <a:cxnSpLocks/>
            <a:stCxn id="21" idx="3"/>
            <a:endCxn id="131" idx="1"/>
          </p:cNvCxnSpPr>
          <p:nvPr/>
        </p:nvCxnSpPr>
        <p:spPr>
          <a:xfrm>
            <a:off x="6464595" y="2596501"/>
            <a:ext cx="845271" cy="3341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D37CB75C-2ACD-F2A3-444F-5829F96746C5}"/>
              </a:ext>
            </a:extLst>
          </p:cNvPr>
          <p:cNvCxnSpPr/>
          <p:nvPr/>
        </p:nvCxnSpPr>
        <p:spPr>
          <a:xfrm>
            <a:off x="2346960" y="3128786"/>
            <a:ext cx="4962906" cy="2997694"/>
          </a:xfrm>
          <a:prstGeom prst="bentConnector3">
            <a:avLst>
              <a:gd name="adj1" fmla="val 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Subtitle 13">
            <a:extLst>
              <a:ext uri="{FF2B5EF4-FFF2-40B4-BE49-F238E27FC236}">
                <a16:creationId xmlns:a16="http://schemas.microsoft.com/office/drawing/2014/main" id="{DFD1DE5C-7227-8AFB-7E0C-F3688FA4D15E}"/>
              </a:ext>
            </a:extLst>
          </p:cNvPr>
          <p:cNvSpPr txBox="1">
            <a:spLocks/>
          </p:cNvSpPr>
          <p:nvPr/>
        </p:nvSpPr>
        <p:spPr>
          <a:xfrm>
            <a:off x="6904586" y="5941853"/>
            <a:ext cx="329859" cy="229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Ai</a:t>
            </a:r>
            <a:endParaRPr lang="LID4096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9DBCC75-6CEF-CD43-592A-C1BD4BC8C0C1}"/>
              </a:ext>
            </a:extLst>
          </p:cNvPr>
          <p:cNvCxnSpPr>
            <a:cxnSpLocks/>
          </p:cNvCxnSpPr>
          <p:nvPr/>
        </p:nvCxnSpPr>
        <p:spPr>
          <a:xfrm>
            <a:off x="6768490" y="5695843"/>
            <a:ext cx="541376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Subtitle 13">
            <a:extLst>
              <a:ext uri="{FF2B5EF4-FFF2-40B4-BE49-F238E27FC236}">
                <a16:creationId xmlns:a16="http://schemas.microsoft.com/office/drawing/2014/main" id="{79E5D847-D02B-F5B8-2A90-129853C9D42A}"/>
              </a:ext>
            </a:extLst>
          </p:cNvPr>
          <p:cNvSpPr txBox="1">
            <a:spLocks/>
          </p:cNvSpPr>
          <p:nvPr/>
        </p:nvSpPr>
        <p:spPr>
          <a:xfrm>
            <a:off x="6780857" y="5523835"/>
            <a:ext cx="516250" cy="229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load</a:t>
            </a:r>
            <a:endParaRPr lang="LID4096" sz="1400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DE4B3DF-3177-2DAD-5FB9-3C8B4534AC7B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8272130" y="5937709"/>
            <a:ext cx="3694814" cy="9458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Subtitle 13">
            <a:extLst>
              <a:ext uri="{FF2B5EF4-FFF2-40B4-BE49-F238E27FC236}">
                <a16:creationId xmlns:a16="http://schemas.microsoft.com/office/drawing/2014/main" id="{8DD0575E-ED27-3CD3-789E-9FCB0FC677E5}"/>
              </a:ext>
            </a:extLst>
          </p:cNvPr>
          <p:cNvSpPr txBox="1">
            <a:spLocks/>
          </p:cNvSpPr>
          <p:nvPr/>
        </p:nvSpPr>
        <p:spPr>
          <a:xfrm>
            <a:off x="10827812" y="5736272"/>
            <a:ext cx="737045" cy="212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Done</a:t>
            </a:r>
            <a:endParaRPr lang="LID4096" sz="12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559779D-70A5-2701-B612-E7B5E3492454}"/>
              </a:ext>
            </a:extLst>
          </p:cNvPr>
          <p:cNvCxnSpPr>
            <a:cxnSpLocks/>
            <a:endCxn id="18" idx="3"/>
          </p:cNvCxnSpPr>
          <p:nvPr/>
        </p:nvCxnSpPr>
        <p:spPr>
          <a:xfrm rot="16200000" flipV="1">
            <a:off x="6162012" y="3703453"/>
            <a:ext cx="3257107" cy="383657"/>
          </a:xfrm>
          <a:prstGeom prst="bentConnector3">
            <a:avLst>
              <a:gd name="adj1" fmla="val 78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apezium 32">
            <a:extLst>
              <a:ext uri="{FF2B5EF4-FFF2-40B4-BE49-F238E27FC236}">
                <a16:creationId xmlns:a16="http://schemas.microsoft.com/office/drawing/2014/main" id="{0EF498BC-72A5-453B-39DA-A1B31F40D237}"/>
              </a:ext>
            </a:extLst>
          </p:cNvPr>
          <p:cNvSpPr/>
          <p:nvPr/>
        </p:nvSpPr>
        <p:spPr>
          <a:xfrm rot="5400000">
            <a:off x="534480" y="942753"/>
            <a:ext cx="962247" cy="303027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E9DF9A-26C2-BD8C-1896-45F0E0D20B51}"/>
              </a:ext>
            </a:extLst>
          </p:cNvPr>
          <p:cNvCxnSpPr>
            <a:stCxn id="33" idx="0"/>
            <a:endCxn id="7" idx="1"/>
          </p:cNvCxnSpPr>
          <p:nvPr/>
        </p:nvCxnSpPr>
        <p:spPr>
          <a:xfrm>
            <a:off x="1167117" y="1094267"/>
            <a:ext cx="34004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FE2443-8C6A-7738-86CA-BE955E47E9C0}"/>
              </a:ext>
            </a:extLst>
          </p:cNvPr>
          <p:cNvCxnSpPr>
            <a:cxnSpLocks/>
          </p:cNvCxnSpPr>
          <p:nvPr/>
        </p:nvCxnSpPr>
        <p:spPr>
          <a:xfrm>
            <a:off x="308556" y="1328926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ubtitle 13">
            <a:extLst>
              <a:ext uri="{FF2B5EF4-FFF2-40B4-BE49-F238E27FC236}">
                <a16:creationId xmlns:a16="http://schemas.microsoft.com/office/drawing/2014/main" id="{EC90F1CF-3EDF-2225-6ADF-AFD3E66CD8F1}"/>
              </a:ext>
            </a:extLst>
          </p:cNvPr>
          <p:cNvSpPr txBox="1">
            <a:spLocks/>
          </p:cNvSpPr>
          <p:nvPr/>
        </p:nvSpPr>
        <p:spPr>
          <a:xfrm>
            <a:off x="348430" y="1094267"/>
            <a:ext cx="444782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0</a:t>
            </a:r>
            <a:endParaRPr lang="LID4096" sz="14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BA8407-8D24-CA1D-5CC2-4E253A8B73AE}"/>
              </a:ext>
            </a:extLst>
          </p:cNvPr>
          <p:cNvCxnSpPr>
            <a:cxnSpLocks/>
          </p:cNvCxnSpPr>
          <p:nvPr/>
        </p:nvCxnSpPr>
        <p:spPr>
          <a:xfrm>
            <a:off x="965789" y="2224863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ED5D1F-5E25-3BFD-8A49-8DCB8ED710B2}"/>
              </a:ext>
            </a:extLst>
          </p:cNvPr>
          <p:cNvCxnSpPr>
            <a:cxnSpLocks/>
          </p:cNvCxnSpPr>
          <p:nvPr/>
        </p:nvCxnSpPr>
        <p:spPr>
          <a:xfrm>
            <a:off x="965789" y="3399613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170791-48F1-2740-2D56-3521BB58009A}"/>
              </a:ext>
            </a:extLst>
          </p:cNvPr>
          <p:cNvCxnSpPr>
            <a:cxnSpLocks/>
          </p:cNvCxnSpPr>
          <p:nvPr/>
        </p:nvCxnSpPr>
        <p:spPr>
          <a:xfrm>
            <a:off x="965789" y="4589130"/>
            <a:ext cx="5413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13">
            <a:extLst>
              <a:ext uri="{FF2B5EF4-FFF2-40B4-BE49-F238E27FC236}">
                <a16:creationId xmlns:a16="http://schemas.microsoft.com/office/drawing/2014/main" id="{563ACE5D-2DFC-3E22-1E46-2A02704A191B}"/>
              </a:ext>
            </a:extLst>
          </p:cNvPr>
          <p:cNvSpPr txBox="1">
            <a:spLocks/>
          </p:cNvSpPr>
          <p:nvPr/>
        </p:nvSpPr>
        <p:spPr>
          <a:xfrm>
            <a:off x="784824" y="1960808"/>
            <a:ext cx="619855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input</a:t>
            </a:r>
            <a:endParaRPr lang="LID4096" sz="1400" b="1" dirty="0"/>
          </a:p>
        </p:txBody>
      </p:sp>
      <p:sp>
        <p:nvSpPr>
          <p:cNvPr id="59" name="Subtitle 13">
            <a:extLst>
              <a:ext uri="{FF2B5EF4-FFF2-40B4-BE49-F238E27FC236}">
                <a16:creationId xmlns:a16="http://schemas.microsoft.com/office/drawing/2014/main" id="{E647AE02-079E-D1F1-1861-0A73A26F5491}"/>
              </a:ext>
            </a:extLst>
          </p:cNvPr>
          <p:cNvSpPr txBox="1">
            <a:spLocks/>
          </p:cNvSpPr>
          <p:nvPr/>
        </p:nvSpPr>
        <p:spPr>
          <a:xfrm>
            <a:off x="791440" y="3104133"/>
            <a:ext cx="619855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input</a:t>
            </a:r>
            <a:endParaRPr lang="LID4096" sz="1400" b="1" dirty="0"/>
          </a:p>
        </p:txBody>
      </p:sp>
      <p:sp>
        <p:nvSpPr>
          <p:cNvPr id="60" name="Subtitle 13">
            <a:extLst>
              <a:ext uri="{FF2B5EF4-FFF2-40B4-BE49-F238E27FC236}">
                <a16:creationId xmlns:a16="http://schemas.microsoft.com/office/drawing/2014/main" id="{C1B5E209-0513-4434-C058-79482124BF53}"/>
              </a:ext>
            </a:extLst>
          </p:cNvPr>
          <p:cNvSpPr txBox="1">
            <a:spLocks/>
          </p:cNvSpPr>
          <p:nvPr/>
        </p:nvSpPr>
        <p:spPr>
          <a:xfrm>
            <a:off x="803447" y="4293546"/>
            <a:ext cx="619855" cy="30592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input</a:t>
            </a:r>
            <a:endParaRPr lang="LID4096" sz="1400" b="1" dirty="0"/>
          </a:p>
        </p:txBody>
      </p:sp>
      <p:sp>
        <p:nvSpPr>
          <p:cNvPr id="63" name="Subtitle 13">
            <a:extLst>
              <a:ext uri="{FF2B5EF4-FFF2-40B4-BE49-F238E27FC236}">
                <a16:creationId xmlns:a16="http://schemas.microsoft.com/office/drawing/2014/main" id="{DD5CDD97-13E9-B332-B590-A9D768B8938A}"/>
              </a:ext>
            </a:extLst>
          </p:cNvPr>
          <p:cNvSpPr txBox="1">
            <a:spLocks/>
          </p:cNvSpPr>
          <p:nvPr/>
        </p:nvSpPr>
        <p:spPr>
          <a:xfrm rot="16200000">
            <a:off x="7025362" y="5040708"/>
            <a:ext cx="656559" cy="332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regs_en</a:t>
            </a:r>
            <a:endParaRPr lang="LID4096" sz="14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4FA9C5A-C905-CCE5-4F2A-C7161C2F8F90}"/>
              </a:ext>
            </a:extLst>
          </p:cNvPr>
          <p:cNvCxnSpPr/>
          <p:nvPr/>
        </p:nvCxnSpPr>
        <p:spPr>
          <a:xfrm rot="10800000">
            <a:off x="5143501" y="4918711"/>
            <a:ext cx="2315457" cy="605123"/>
          </a:xfrm>
          <a:prstGeom prst="bentConnector3">
            <a:avLst>
              <a:gd name="adj1" fmla="val -186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776E43A-4708-AFD2-1D93-68EB87DCA30F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849932" y="794784"/>
            <a:ext cx="960261" cy="299484"/>
          </a:xfrm>
          <a:prstGeom prst="bentConnector5">
            <a:avLst>
              <a:gd name="adj1" fmla="val -23806"/>
              <a:gd name="adj2" fmla="val 243503"/>
              <a:gd name="adj3" fmla="val 1279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13">
            <a:extLst>
              <a:ext uri="{FF2B5EF4-FFF2-40B4-BE49-F238E27FC236}">
                <a16:creationId xmlns:a16="http://schemas.microsoft.com/office/drawing/2014/main" id="{28C310FA-470F-A757-FA94-C0428003457A}"/>
              </a:ext>
            </a:extLst>
          </p:cNvPr>
          <p:cNvSpPr txBox="1">
            <a:spLocks/>
          </p:cNvSpPr>
          <p:nvPr/>
        </p:nvSpPr>
        <p:spPr>
          <a:xfrm rot="16200000">
            <a:off x="1620570" y="567928"/>
            <a:ext cx="1136605" cy="30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U[255:1]</a:t>
            </a:r>
            <a:endParaRPr lang="LID4096" sz="11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A7316D5-0270-DCA1-EC77-85AD3618DD0A}"/>
              </a:ext>
            </a:extLst>
          </p:cNvPr>
          <p:cNvCxnSpPr>
            <a:stCxn id="7" idx="3"/>
          </p:cNvCxnSpPr>
          <p:nvPr/>
        </p:nvCxnSpPr>
        <p:spPr>
          <a:xfrm flipV="1">
            <a:off x="1810193" y="1094266"/>
            <a:ext cx="9843091" cy="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13">
            <a:extLst>
              <a:ext uri="{FF2B5EF4-FFF2-40B4-BE49-F238E27FC236}">
                <a16:creationId xmlns:a16="http://schemas.microsoft.com/office/drawing/2014/main" id="{46808B50-3993-38A6-023B-210399351BEA}"/>
              </a:ext>
            </a:extLst>
          </p:cNvPr>
          <p:cNvSpPr txBox="1">
            <a:spLocks/>
          </p:cNvSpPr>
          <p:nvPr/>
        </p:nvSpPr>
        <p:spPr>
          <a:xfrm>
            <a:off x="10827811" y="825003"/>
            <a:ext cx="737045" cy="212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Result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50984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260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The algorithm, and why</vt:lpstr>
      <vt:lpstr>The microarchitecture: MonExp</vt:lpstr>
      <vt:lpstr>PowerPoint Presentation</vt:lpstr>
      <vt:lpstr>The microarchitecture: MonPro</vt:lpstr>
      <vt:lpstr>PowerPoint Presentation</vt:lpstr>
      <vt:lpstr>Performance estimation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Allam</dc:creator>
  <cp:lastModifiedBy>Abdullah Allam</cp:lastModifiedBy>
  <cp:revision>32</cp:revision>
  <dcterms:created xsi:type="dcterms:W3CDTF">2023-09-26T15:59:12Z</dcterms:created>
  <dcterms:modified xsi:type="dcterms:W3CDTF">2023-10-06T12:00:05Z</dcterms:modified>
</cp:coreProperties>
</file>