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5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85468" y="2177041"/>
            <a:ext cx="3197860" cy="5933440"/>
          </a:xfrm>
          <a:custGeom>
            <a:avLst/>
            <a:gdLst/>
            <a:ahLst/>
            <a:cxnLst/>
            <a:rect l="l" t="t" r="r" b="b"/>
            <a:pathLst>
              <a:path w="3197859" h="5933440">
                <a:moveTo>
                  <a:pt x="0" y="0"/>
                </a:moveTo>
                <a:lnTo>
                  <a:pt x="3197736" y="0"/>
                </a:lnTo>
                <a:lnTo>
                  <a:pt x="3197736" y="5932916"/>
                </a:lnTo>
                <a:lnTo>
                  <a:pt x="0" y="5932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298" y="2175854"/>
            <a:ext cx="8115299" cy="59340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3024" y="1837536"/>
            <a:ext cx="2457449" cy="8000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6210" y="5347334"/>
            <a:ext cx="6200774" cy="45529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7427" y="5655943"/>
            <a:ext cx="4076699" cy="407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29200" y="3637253"/>
            <a:ext cx="5029598" cy="1382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00" b="1" i="0">
                <a:solidFill>
                  <a:srgbClr val="2E2E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E2E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E2E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E2E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5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47030" y="713116"/>
            <a:ext cx="3593938" cy="266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2E2E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20535" y="3722360"/>
            <a:ext cx="5029598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90" dirty="0" err="1"/>
              <a:t>Anterin</a:t>
            </a:r>
            <a:endParaRPr spc="-575" dirty="0"/>
          </a:p>
        </p:txBody>
      </p:sp>
      <p:sp>
        <p:nvSpPr>
          <p:cNvPr id="3" name="object 3"/>
          <p:cNvSpPr txBox="1"/>
          <p:nvPr/>
        </p:nvSpPr>
        <p:spPr>
          <a:xfrm>
            <a:off x="6474659" y="5115559"/>
            <a:ext cx="57213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latin typeface="Verdana"/>
                <a:cs typeface="Verdana"/>
              </a:rPr>
              <a:t>Distribusi</a:t>
            </a:r>
            <a:r>
              <a:rPr sz="2700" spc="-290" dirty="0">
                <a:latin typeface="Verdana"/>
                <a:cs typeface="Verdana"/>
              </a:rPr>
              <a:t> </a:t>
            </a:r>
            <a:r>
              <a:rPr sz="2700" spc="-85" dirty="0">
                <a:latin typeface="Verdana"/>
                <a:cs typeface="Verdana"/>
              </a:rPr>
              <a:t>Barang</a:t>
            </a:r>
            <a:r>
              <a:rPr sz="2700" spc="-290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Sama</a:t>
            </a:r>
            <a:r>
              <a:rPr sz="2700" spc="-290" dirty="0">
                <a:latin typeface="Verdana"/>
                <a:cs typeface="Verdana"/>
              </a:rPr>
              <a:t> </a:t>
            </a:r>
            <a:r>
              <a:rPr sz="2700" spc="-110" dirty="0">
                <a:latin typeface="Verdana"/>
                <a:cs typeface="Verdana"/>
              </a:rPr>
              <a:t>Si</a:t>
            </a:r>
            <a:r>
              <a:rPr sz="2700" spc="-290" dirty="0">
                <a:latin typeface="Verdana"/>
                <a:cs typeface="Verdana"/>
              </a:rPr>
              <a:t> </a:t>
            </a:r>
            <a:r>
              <a:rPr sz="2700" spc="-65" dirty="0">
                <a:latin typeface="Verdana"/>
                <a:cs typeface="Verdana"/>
              </a:rPr>
              <a:t>Kurir</a:t>
            </a:r>
            <a:r>
              <a:rPr sz="2700" spc="-290" dirty="0">
                <a:latin typeface="Verdana"/>
                <a:cs typeface="Verdana"/>
              </a:rPr>
              <a:t> </a:t>
            </a:r>
            <a:r>
              <a:rPr sz="2700" spc="-120" dirty="0">
                <a:latin typeface="Verdana"/>
                <a:cs typeface="Verdana"/>
              </a:rPr>
              <a:t>Aja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3760" y="1323483"/>
            <a:ext cx="7991474" cy="76390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8371" y="2602898"/>
            <a:ext cx="6983095" cy="7280909"/>
            <a:chOff x="698371" y="2602898"/>
            <a:chExt cx="6983095" cy="7280909"/>
          </a:xfrm>
        </p:grpSpPr>
        <p:sp>
          <p:nvSpPr>
            <p:cNvPr id="4" name="object 4"/>
            <p:cNvSpPr/>
            <p:nvPr/>
          </p:nvSpPr>
          <p:spPr>
            <a:xfrm>
              <a:off x="708408" y="7271761"/>
              <a:ext cx="6456680" cy="2611120"/>
            </a:xfrm>
            <a:custGeom>
              <a:avLst/>
              <a:gdLst/>
              <a:ahLst/>
              <a:cxnLst/>
              <a:rect l="l" t="t" r="r" b="b"/>
              <a:pathLst>
                <a:path w="6456680" h="2611120">
                  <a:moveTo>
                    <a:pt x="6456350" y="2610626"/>
                  </a:moveTo>
                  <a:lnTo>
                    <a:pt x="0" y="2610626"/>
                  </a:lnTo>
                  <a:lnTo>
                    <a:pt x="0" y="0"/>
                  </a:lnTo>
                  <a:lnTo>
                    <a:pt x="6456350" y="2610626"/>
                  </a:lnTo>
                  <a:close/>
                </a:path>
              </a:pathLst>
            </a:custGeom>
            <a:solidFill>
              <a:srgbClr val="577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371" y="2602898"/>
              <a:ext cx="6983095" cy="7280909"/>
            </a:xfrm>
            <a:custGeom>
              <a:avLst/>
              <a:gdLst/>
              <a:ahLst/>
              <a:cxnLst/>
              <a:rect l="l" t="t" r="r" b="b"/>
              <a:pathLst>
                <a:path w="6983095" h="7280909">
                  <a:moveTo>
                    <a:pt x="6972147" y="7280544"/>
                  </a:moveTo>
                  <a:lnTo>
                    <a:pt x="1772668" y="7280544"/>
                  </a:lnTo>
                  <a:lnTo>
                    <a:pt x="1219556" y="7247203"/>
                  </a:lnTo>
                  <a:lnTo>
                    <a:pt x="699267" y="7182242"/>
                  </a:lnTo>
                  <a:lnTo>
                    <a:pt x="321444" y="7119408"/>
                  </a:lnTo>
                  <a:lnTo>
                    <a:pt x="175610" y="7091233"/>
                  </a:lnTo>
                  <a:lnTo>
                    <a:pt x="149279" y="6984383"/>
                  </a:lnTo>
                  <a:lnTo>
                    <a:pt x="90839" y="6646395"/>
                  </a:lnTo>
                  <a:lnTo>
                    <a:pt x="31123" y="6051115"/>
                  </a:lnTo>
                  <a:lnTo>
                    <a:pt x="964" y="5172388"/>
                  </a:lnTo>
                  <a:lnTo>
                    <a:pt x="696" y="5106264"/>
                  </a:lnTo>
                  <a:lnTo>
                    <a:pt x="454" y="5016944"/>
                  </a:lnTo>
                  <a:lnTo>
                    <a:pt x="163" y="4845615"/>
                  </a:lnTo>
                  <a:lnTo>
                    <a:pt x="93" y="4751547"/>
                  </a:lnTo>
                  <a:lnTo>
                    <a:pt x="0" y="4274879"/>
                  </a:lnTo>
                  <a:lnTo>
                    <a:pt x="183" y="3763002"/>
                  </a:lnTo>
                  <a:lnTo>
                    <a:pt x="863" y="2161685"/>
                  </a:lnTo>
                  <a:lnTo>
                    <a:pt x="964" y="29308"/>
                  </a:lnTo>
                  <a:lnTo>
                    <a:pt x="40974" y="22425"/>
                  </a:lnTo>
                  <a:lnTo>
                    <a:pt x="81038" y="16584"/>
                  </a:lnTo>
                  <a:lnTo>
                    <a:pt x="121207" y="11727"/>
                  </a:lnTo>
                  <a:lnTo>
                    <a:pt x="161536" y="7796"/>
                  </a:lnTo>
                  <a:lnTo>
                    <a:pt x="202077" y="4732"/>
                  </a:lnTo>
                  <a:lnTo>
                    <a:pt x="242882" y="2479"/>
                  </a:lnTo>
                  <a:lnTo>
                    <a:pt x="284006" y="978"/>
                  </a:lnTo>
                  <a:lnTo>
                    <a:pt x="325501" y="170"/>
                  </a:lnTo>
                  <a:lnTo>
                    <a:pt x="367420" y="0"/>
                  </a:lnTo>
                  <a:lnTo>
                    <a:pt x="409817" y="407"/>
                  </a:lnTo>
                  <a:lnTo>
                    <a:pt x="452743" y="1334"/>
                  </a:lnTo>
                  <a:lnTo>
                    <a:pt x="496253" y="2724"/>
                  </a:lnTo>
                  <a:lnTo>
                    <a:pt x="585233" y="6660"/>
                  </a:lnTo>
                  <a:lnTo>
                    <a:pt x="975087" y="29308"/>
                  </a:lnTo>
                  <a:lnTo>
                    <a:pt x="1139069" y="36508"/>
                  </a:lnTo>
                  <a:lnTo>
                    <a:pt x="1254929" y="39660"/>
                  </a:lnTo>
                  <a:lnTo>
                    <a:pt x="1376514" y="40954"/>
                  </a:lnTo>
                  <a:lnTo>
                    <a:pt x="6512803" y="40954"/>
                  </a:lnTo>
                  <a:lnTo>
                    <a:pt x="6972181" y="54258"/>
                  </a:lnTo>
                  <a:lnTo>
                    <a:pt x="6972322" y="175178"/>
                  </a:lnTo>
                  <a:lnTo>
                    <a:pt x="6973315" y="514690"/>
                  </a:lnTo>
                  <a:lnTo>
                    <a:pt x="6976008" y="1037921"/>
                  </a:lnTo>
                  <a:lnTo>
                    <a:pt x="6981253" y="1709998"/>
                  </a:lnTo>
                  <a:lnTo>
                    <a:pt x="6981287" y="1879128"/>
                  </a:lnTo>
                  <a:lnTo>
                    <a:pt x="6981465" y="2161685"/>
                  </a:lnTo>
                  <a:lnTo>
                    <a:pt x="6982375" y="3004175"/>
                  </a:lnTo>
                  <a:lnTo>
                    <a:pt x="6982664" y="3388507"/>
                  </a:lnTo>
                  <a:lnTo>
                    <a:pt x="6982642" y="3763002"/>
                  </a:lnTo>
                  <a:lnTo>
                    <a:pt x="6982498" y="3919732"/>
                  </a:lnTo>
                  <a:lnTo>
                    <a:pt x="6982253" y="4073854"/>
                  </a:lnTo>
                  <a:lnTo>
                    <a:pt x="6982028" y="4175035"/>
                  </a:lnTo>
                  <a:lnTo>
                    <a:pt x="6981750" y="4274879"/>
                  </a:lnTo>
                  <a:lnTo>
                    <a:pt x="6981414" y="4373314"/>
                  </a:lnTo>
                  <a:lnTo>
                    <a:pt x="6981016" y="4470269"/>
                  </a:lnTo>
                  <a:lnTo>
                    <a:pt x="6980553" y="4565674"/>
                  </a:lnTo>
                  <a:lnTo>
                    <a:pt x="6980022" y="4659457"/>
                  </a:lnTo>
                  <a:lnTo>
                    <a:pt x="6979417" y="4751547"/>
                  </a:lnTo>
                  <a:lnTo>
                    <a:pt x="6978704" y="4845615"/>
                  </a:lnTo>
                  <a:lnTo>
                    <a:pt x="6977974" y="4930361"/>
                  </a:lnTo>
                  <a:lnTo>
                    <a:pt x="6977562" y="4973895"/>
                  </a:lnTo>
                  <a:lnTo>
                    <a:pt x="6977129" y="5016944"/>
                  </a:lnTo>
                  <a:lnTo>
                    <a:pt x="6976673" y="5059498"/>
                  </a:lnTo>
                  <a:lnTo>
                    <a:pt x="6976138" y="5106264"/>
                  </a:lnTo>
                  <a:lnTo>
                    <a:pt x="6975170" y="5184103"/>
                  </a:lnTo>
                  <a:lnTo>
                    <a:pt x="6974622" y="5224590"/>
                  </a:lnTo>
                  <a:lnTo>
                    <a:pt x="6974049" y="5264538"/>
                  </a:lnTo>
                  <a:lnTo>
                    <a:pt x="6973452" y="5303937"/>
                  </a:lnTo>
                  <a:lnTo>
                    <a:pt x="6972829" y="5342780"/>
                  </a:lnTo>
                  <a:lnTo>
                    <a:pt x="6972181" y="5381057"/>
                  </a:lnTo>
                  <a:lnTo>
                    <a:pt x="6970267" y="5993313"/>
                  </a:lnTo>
                  <a:lnTo>
                    <a:pt x="6970479" y="6614924"/>
                  </a:lnTo>
                  <a:lnTo>
                    <a:pt x="6971530" y="7091233"/>
                  </a:lnTo>
                  <a:lnTo>
                    <a:pt x="6972147" y="7280544"/>
                  </a:lnTo>
                  <a:close/>
                </a:path>
                <a:path w="6983095" h="7280909">
                  <a:moveTo>
                    <a:pt x="5642011" y="25666"/>
                  </a:moveTo>
                  <a:lnTo>
                    <a:pt x="3786214" y="25666"/>
                  </a:lnTo>
                  <a:lnTo>
                    <a:pt x="4229837" y="23118"/>
                  </a:lnTo>
                  <a:lnTo>
                    <a:pt x="4267330" y="22504"/>
                  </a:lnTo>
                  <a:lnTo>
                    <a:pt x="5349766" y="21724"/>
                  </a:lnTo>
                  <a:lnTo>
                    <a:pt x="5642011" y="25666"/>
                  </a:lnTo>
                  <a:close/>
                </a:path>
                <a:path w="6983095" h="7280909">
                  <a:moveTo>
                    <a:pt x="6512803" y="40954"/>
                  </a:moveTo>
                  <a:lnTo>
                    <a:pt x="1376514" y="40954"/>
                  </a:lnTo>
                  <a:lnTo>
                    <a:pt x="1504250" y="39926"/>
                  </a:lnTo>
                  <a:lnTo>
                    <a:pt x="1900964" y="28639"/>
                  </a:lnTo>
                  <a:lnTo>
                    <a:pt x="2635254" y="22826"/>
                  </a:lnTo>
                  <a:lnTo>
                    <a:pt x="5642011" y="25666"/>
                  </a:lnTo>
                  <a:lnTo>
                    <a:pt x="6206247" y="33277"/>
                  </a:lnTo>
                  <a:lnTo>
                    <a:pt x="6512803" y="40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7" y="369961"/>
            <a:ext cx="6981824" cy="19041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2740" y="486376"/>
            <a:ext cx="5848349" cy="32861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774538" y="3384887"/>
            <a:ext cx="8925560" cy="6149975"/>
            <a:chOff x="8774538" y="3384887"/>
            <a:chExt cx="8925560" cy="61499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538" y="6248227"/>
              <a:ext cx="5848349" cy="3286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4560" y="3384887"/>
              <a:ext cx="5714999" cy="32099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41868" y="750427"/>
            <a:ext cx="2734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80" dirty="0"/>
              <a:t>Hasil</a:t>
            </a:r>
            <a:endParaRPr spc="680" dirty="0"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3406" y="3627393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3406" y="5484768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3406" y="8085093"/>
            <a:ext cx="85725" cy="857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45436" y="3420384"/>
            <a:ext cx="4852670" cy="522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spc="-9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il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10" dirty="0">
                <a:solidFill>
                  <a:srgbClr val="2E2E2E"/>
                </a:solidFill>
                <a:latin typeface="Verdana"/>
                <a:cs typeface="Verdana"/>
              </a:rPr>
              <a:t>k  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320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l 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-155" dirty="0">
                <a:solidFill>
                  <a:srgbClr val="2E2E2E"/>
                </a:solidFill>
                <a:latin typeface="Verdana"/>
                <a:cs typeface="Verdana"/>
              </a:rPr>
              <a:t>-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05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ili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65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8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-20" dirty="0">
                <a:solidFill>
                  <a:srgbClr val="2E2E2E"/>
                </a:solidFill>
                <a:latin typeface="Verdana"/>
                <a:cs typeface="Verdana"/>
              </a:rPr>
              <a:t>a  </a:t>
            </a:r>
            <a:r>
              <a:rPr sz="2100" spc="8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gg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315" dirty="0">
                <a:solidFill>
                  <a:srgbClr val="2E2E2E"/>
                </a:solidFill>
                <a:latin typeface="Verdana"/>
                <a:cs typeface="Verdana"/>
              </a:rPr>
              <a:t>.  </a:t>
            </a:r>
            <a:r>
              <a:rPr sz="2100" spc="-9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il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ili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  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2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-15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10" dirty="0">
                <a:solidFill>
                  <a:srgbClr val="2E2E2E"/>
                </a:solidFill>
                <a:latin typeface="Verdana"/>
                <a:cs typeface="Verdana"/>
              </a:rPr>
              <a:t>k  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il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 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nn</a:t>
            </a:r>
            <a:r>
              <a:rPr sz="2100" spc="-105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10" dirty="0">
                <a:solidFill>
                  <a:srgbClr val="2E2E2E"/>
                </a:solidFill>
                <a:latin typeface="Verdana"/>
                <a:cs typeface="Verdana"/>
              </a:rPr>
              <a:t>e  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il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8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100" spc="4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105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ng  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-7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2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405" dirty="0">
                <a:solidFill>
                  <a:srgbClr val="2E2E2E"/>
                </a:solidFill>
                <a:latin typeface="Verdana"/>
                <a:cs typeface="Verdana"/>
              </a:rPr>
              <a:t>1  </a:t>
            </a:r>
            <a:r>
              <a:rPr sz="2100" spc="-5" dirty="0">
                <a:solidFill>
                  <a:srgbClr val="2E2E2E"/>
                </a:solidFill>
                <a:latin typeface="Verdana"/>
                <a:cs typeface="Verdana"/>
              </a:rPr>
              <a:t>menit.</a:t>
            </a:r>
            <a:endParaRPr sz="2100">
              <a:latin typeface="Verdana"/>
              <a:cs typeface="Verdana"/>
            </a:endParaRPr>
          </a:p>
          <a:p>
            <a:pPr marL="12700" marR="635635">
              <a:lnSpc>
                <a:spcPct val="116100"/>
              </a:lnSpc>
            </a:pPr>
            <a:r>
              <a:rPr sz="2100" spc="-5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8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-15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-19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100" spc="12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21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spc="55" dirty="0">
                <a:solidFill>
                  <a:srgbClr val="2E2E2E"/>
                </a:solidFill>
                <a:latin typeface="Verdana"/>
                <a:cs typeface="Verdana"/>
              </a:rPr>
              <a:t>u  </a:t>
            </a:r>
            <a:r>
              <a:rPr sz="2100" spc="-40" dirty="0">
                <a:solidFill>
                  <a:srgbClr val="2E2E2E"/>
                </a:solidFill>
                <a:latin typeface="Verdana"/>
                <a:cs typeface="Verdana"/>
              </a:rPr>
              <a:t>habis.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2093" y="1872400"/>
            <a:ext cx="7648574" cy="65436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3642" y="3605299"/>
            <a:ext cx="5380990" cy="337820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890269" marR="5080" indent="-878205">
              <a:lnSpc>
                <a:spcPts val="12000"/>
              </a:lnSpc>
              <a:spcBef>
                <a:spcPts val="2500"/>
              </a:spcBef>
            </a:pPr>
            <a:r>
              <a:rPr sz="12000" b="1" spc="450" dirty="0">
                <a:solidFill>
                  <a:srgbClr val="2E2E2E"/>
                </a:solidFill>
                <a:latin typeface="Tahoma"/>
                <a:cs typeface="Tahoma"/>
              </a:rPr>
              <a:t>T</a:t>
            </a:r>
            <a:r>
              <a:rPr sz="12000" b="1" spc="-710" dirty="0">
                <a:solidFill>
                  <a:srgbClr val="2E2E2E"/>
                </a:solidFill>
                <a:latin typeface="Tahoma"/>
                <a:cs typeface="Tahoma"/>
              </a:rPr>
              <a:t>H</a:t>
            </a:r>
            <a:r>
              <a:rPr sz="12000" b="1" spc="530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12000" b="1" spc="-775" dirty="0">
                <a:solidFill>
                  <a:srgbClr val="2E2E2E"/>
                </a:solidFill>
                <a:latin typeface="Tahoma"/>
                <a:cs typeface="Tahoma"/>
              </a:rPr>
              <a:t>N</a:t>
            </a:r>
            <a:r>
              <a:rPr sz="12000" b="1" spc="200" dirty="0">
                <a:solidFill>
                  <a:srgbClr val="2E2E2E"/>
                </a:solidFill>
                <a:latin typeface="Tahoma"/>
                <a:cs typeface="Tahoma"/>
              </a:rPr>
              <a:t>K  </a:t>
            </a:r>
            <a:r>
              <a:rPr sz="12000" b="1" spc="-480" dirty="0">
                <a:solidFill>
                  <a:srgbClr val="2E2E2E"/>
                </a:solidFill>
                <a:latin typeface="Tahoma"/>
                <a:cs typeface="Tahoma"/>
              </a:rPr>
              <a:t>YOU!</a:t>
            </a:r>
            <a:endParaRPr sz="120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8195" y="6448288"/>
            <a:ext cx="2552699" cy="2552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26356" y="7277100"/>
            <a:ext cx="1476375" cy="768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lang="en-US" sz="2400" spc="1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lang="en-US"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00" spc="-1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lang="en-US"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lang="en-US" sz="24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lang="en-US" sz="2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lang="en-US"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00" spc="-90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endParaRPr lang="en-US" sz="24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3539" y="1669530"/>
            <a:ext cx="438149" cy="1276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6174" y="1872398"/>
            <a:ext cx="7648574" cy="65436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20845" y="2531042"/>
            <a:ext cx="4854575" cy="522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45085" algn="ctr">
              <a:lnSpc>
                <a:spcPct val="116100"/>
              </a:lnSpc>
              <a:spcBef>
                <a:spcPts val="100"/>
              </a:spcBef>
            </a:pPr>
            <a:r>
              <a:rPr sz="2100" b="1" spc="25" dirty="0">
                <a:latin typeface="Arial"/>
                <a:cs typeface="Arial"/>
              </a:rPr>
              <a:t>"Anterin" </a:t>
            </a:r>
            <a:r>
              <a:rPr sz="2100" b="1" spc="35" dirty="0">
                <a:latin typeface="Arial"/>
                <a:cs typeface="Arial"/>
              </a:rPr>
              <a:t>adalah </a:t>
            </a:r>
            <a:r>
              <a:rPr sz="2100" b="1" spc="10" dirty="0">
                <a:latin typeface="Arial"/>
                <a:cs typeface="Arial"/>
              </a:rPr>
              <a:t>game </a:t>
            </a:r>
            <a:r>
              <a:rPr sz="2100" b="1" spc="20" dirty="0">
                <a:latin typeface="Arial"/>
                <a:cs typeface="Arial"/>
              </a:rPr>
              <a:t>sederhana </a:t>
            </a:r>
            <a:r>
              <a:rPr sz="2100" b="1" spc="2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yang </a:t>
            </a:r>
            <a:r>
              <a:rPr sz="2100" b="1" spc="60" dirty="0">
                <a:latin typeface="Arial"/>
                <a:cs typeface="Arial"/>
              </a:rPr>
              <a:t>dibuat </a:t>
            </a:r>
            <a:r>
              <a:rPr sz="2100" b="1" dirty="0">
                <a:latin typeface="Arial"/>
                <a:cs typeface="Arial"/>
              </a:rPr>
              <a:t>menggunakan bahasa 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35" dirty="0">
                <a:latin typeface="Arial"/>
                <a:cs typeface="Arial"/>
              </a:rPr>
              <a:t>pemrograman </a:t>
            </a:r>
            <a:r>
              <a:rPr sz="2100" b="1" spc="45" dirty="0">
                <a:latin typeface="Arial"/>
                <a:cs typeface="Arial"/>
              </a:rPr>
              <a:t>Python </a:t>
            </a:r>
            <a:r>
              <a:rPr sz="2100" b="1" spc="40" dirty="0">
                <a:latin typeface="Arial"/>
                <a:cs typeface="Arial"/>
              </a:rPr>
              <a:t>dan </a:t>
            </a:r>
            <a:r>
              <a:rPr sz="2100" b="1" spc="45" dirty="0">
                <a:latin typeface="Arial"/>
                <a:cs typeface="Arial"/>
              </a:rPr>
              <a:t> pendekatan </a:t>
            </a:r>
            <a:r>
              <a:rPr sz="2100" b="1" spc="25" dirty="0">
                <a:latin typeface="Arial"/>
                <a:cs typeface="Arial"/>
              </a:rPr>
              <a:t>Pemrograman </a:t>
            </a:r>
            <a:r>
              <a:rPr sz="2100" b="1" spc="30" dirty="0">
                <a:latin typeface="Arial"/>
                <a:cs typeface="Arial"/>
              </a:rPr>
              <a:t> </a:t>
            </a:r>
            <a:r>
              <a:rPr sz="2100" b="1" spc="25" dirty="0">
                <a:latin typeface="Arial"/>
                <a:cs typeface="Arial"/>
              </a:rPr>
              <a:t>Berorientasi </a:t>
            </a:r>
            <a:r>
              <a:rPr sz="2100" b="1" spc="10" dirty="0">
                <a:latin typeface="Arial"/>
                <a:cs typeface="Arial"/>
              </a:rPr>
              <a:t>Objek. </a:t>
            </a:r>
            <a:r>
              <a:rPr sz="2100" b="1" spc="35" dirty="0">
                <a:latin typeface="Arial"/>
                <a:cs typeface="Arial"/>
              </a:rPr>
              <a:t>Setiap </a:t>
            </a:r>
            <a:r>
              <a:rPr sz="2100" b="1" spc="50" dirty="0">
                <a:latin typeface="Arial"/>
                <a:cs typeface="Arial"/>
              </a:rPr>
              <a:t>object </a:t>
            </a:r>
            <a:r>
              <a:rPr sz="2100" b="1" spc="5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dalam</a:t>
            </a:r>
            <a:r>
              <a:rPr sz="2100" b="1" spc="-9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game,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seperti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kurir,</a:t>
            </a:r>
            <a:r>
              <a:rPr sz="2100" b="1" spc="-95" dirty="0">
                <a:latin typeface="Arial"/>
                <a:cs typeface="Arial"/>
              </a:rPr>
              <a:t> </a:t>
            </a:r>
            <a:r>
              <a:rPr sz="2100" b="1" spc="25" dirty="0">
                <a:latin typeface="Arial"/>
                <a:cs typeface="Arial"/>
              </a:rPr>
              <a:t>customer, </a:t>
            </a:r>
            <a:r>
              <a:rPr sz="2100" b="1" spc="-565" dirty="0">
                <a:latin typeface="Arial"/>
                <a:cs typeface="Arial"/>
              </a:rPr>
              <a:t> </a:t>
            </a:r>
            <a:r>
              <a:rPr sz="2100" b="1" spc="35" dirty="0">
                <a:latin typeface="Arial"/>
                <a:cs typeface="Arial"/>
              </a:rPr>
              <a:t>toko, </a:t>
            </a:r>
            <a:r>
              <a:rPr sz="2100" b="1" spc="40" dirty="0">
                <a:latin typeface="Arial"/>
                <a:cs typeface="Arial"/>
              </a:rPr>
              <a:t>dan </a:t>
            </a:r>
            <a:r>
              <a:rPr sz="2100" b="1" spc="10" dirty="0">
                <a:latin typeface="Arial"/>
                <a:cs typeface="Arial"/>
              </a:rPr>
              <a:t>barang, </a:t>
            </a:r>
            <a:r>
              <a:rPr sz="2100" b="1" spc="20" dirty="0">
                <a:latin typeface="Arial"/>
                <a:cs typeface="Arial"/>
              </a:rPr>
              <a:t>didefinisikan </a:t>
            </a:r>
            <a:r>
              <a:rPr sz="2100" b="1" spc="2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sebagai </a:t>
            </a:r>
            <a:r>
              <a:rPr sz="2100" b="1" spc="5" dirty="0">
                <a:latin typeface="Arial"/>
                <a:cs typeface="Arial"/>
              </a:rPr>
              <a:t>sebuah </a:t>
            </a:r>
            <a:r>
              <a:rPr sz="2100" b="1" spc="-40" dirty="0">
                <a:latin typeface="Arial"/>
                <a:cs typeface="Arial"/>
              </a:rPr>
              <a:t>class </a:t>
            </a:r>
            <a:r>
              <a:rPr sz="2100" b="1" spc="15" dirty="0">
                <a:latin typeface="Arial"/>
                <a:cs typeface="Arial"/>
              </a:rPr>
              <a:t>dengan </a:t>
            </a:r>
            <a:r>
              <a:rPr sz="2100" b="1" spc="75" dirty="0">
                <a:latin typeface="Arial"/>
                <a:cs typeface="Arial"/>
              </a:rPr>
              <a:t>atribut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dan</a:t>
            </a:r>
            <a:r>
              <a:rPr sz="2100" b="1" spc="-95" dirty="0">
                <a:latin typeface="Arial"/>
                <a:cs typeface="Arial"/>
              </a:rPr>
              <a:t> </a:t>
            </a:r>
            <a:r>
              <a:rPr sz="2100" b="1" spc="55" dirty="0">
                <a:latin typeface="Arial"/>
                <a:cs typeface="Arial"/>
              </a:rPr>
              <a:t>methodnya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masing-masing.</a:t>
            </a:r>
            <a:endParaRPr sz="2100" dirty="0">
              <a:latin typeface="Arial"/>
              <a:cs typeface="Arial"/>
            </a:endParaRPr>
          </a:p>
          <a:p>
            <a:pPr marL="12700" marR="5080" indent="-635" algn="ctr">
              <a:lnSpc>
                <a:spcPct val="116100"/>
              </a:lnSpc>
            </a:pPr>
            <a:r>
              <a:rPr sz="2100" b="1" spc="15" dirty="0">
                <a:latin typeface="Arial"/>
                <a:cs typeface="Arial"/>
              </a:rPr>
              <a:t>Dengan </a:t>
            </a:r>
            <a:r>
              <a:rPr sz="2100" b="1" spc="30" dirty="0">
                <a:latin typeface="Arial"/>
                <a:cs typeface="Arial"/>
              </a:rPr>
              <a:t>mengimpor </a:t>
            </a:r>
            <a:r>
              <a:rPr sz="2100" b="1" spc="50" dirty="0">
                <a:latin typeface="Arial"/>
                <a:cs typeface="Arial"/>
              </a:rPr>
              <a:t>beberapa </a:t>
            </a:r>
            <a:r>
              <a:rPr sz="2100" b="1" spc="5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gambar </a:t>
            </a:r>
            <a:r>
              <a:rPr sz="2100" b="1" spc="-10" dirty="0">
                <a:latin typeface="Arial"/>
                <a:cs typeface="Arial"/>
              </a:rPr>
              <a:t>sebagai </a:t>
            </a:r>
            <a:r>
              <a:rPr sz="2100" b="1" spc="-30" dirty="0">
                <a:latin typeface="Arial"/>
                <a:cs typeface="Arial"/>
              </a:rPr>
              <a:t>isi </a:t>
            </a:r>
            <a:r>
              <a:rPr sz="2100" b="1" spc="5" dirty="0">
                <a:latin typeface="Arial"/>
                <a:cs typeface="Arial"/>
              </a:rPr>
              <a:t>game, </a:t>
            </a:r>
            <a:r>
              <a:rPr sz="2100" b="1" spc="25" dirty="0">
                <a:latin typeface="Arial"/>
                <a:cs typeface="Arial"/>
              </a:rPr>
              <a:t>"Anterin" </a:t>
            </a:r>
            <a:r>
              <a:rPr sz="2100" b="1" spc="30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memberikan </a:t>
            </a:r>
            <a:r>
              <a:rPr sz="2100" b="1" spc="25" dirty="0">
                <a:latin typeface="Arial"/>
                <a:cs typeface="Arial"/>
              </a:rPr>
              <a:t>sentuhan </a:t>
            </a:r>
            <a:r>
              <a:rPr sz="2100" b="1" dirty="0">
                <a:latin typeface="Arial"/>
                <a:cs typeface="Arial"/>
              </a:rPr>
              <a:t>visual </a:t>
            </a:r>
            <a:r>
              <a:rPr sz="2100" b="1" spc="-5" dirty="0">
                <a:latin typeface="Arial"/>
                <a:cs typeface="Arial"/>
              </a:rPr>
              <a:t>yang 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30" dirty="0">
                <a:latin typeface="Arial"/>
                <a:cs typeface="Arial"/>
              </a:rPr>
              <a:t>menarik</a:t>
            </a:r>
            <a:r>
              <a:rPr sz="2100" b="1" spc="-110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dan</a:t>
            </a:r>
            <a:r>
              <a:rPr sz="2100" b="1" spc="-105" dirty="0">
                <a:latin typeface="Arial"/>
                <a:cs typeface="Arial"/>
              </a:rPr>
              <a:t> </a:t>
            </a:r>
            <a:r>
              <a:rPr sz="2100" b="1" spc="70" dirty="0">
                <a:latin typeface="Arial"/>
                <a:cs typeface="Arial"/>
              </a:rPr>
              <a:t>membuat</a:t>
            </a:r>
            <a:r>
              <a:rPr sz="2100" b="1" spc="-11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game</a:t>
            </a:r>
            <a:r>
              <a:rPr sz="2100" b="1" spc="-10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semakin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spc="30" dirty="0">
                <a:latin typeface="Arial"/>
                <a:cs typeface="Arial"/>
              </a:rPr>
              <a:t>menarik</a:t>
            </a:r>
            <a:r>
              <a:rPr sz="2100" b="1" spc="-95" dirty="0">
                <a:latin typeface="Arial"/>
                <a:cs typeface="Arial"/>
              </a:rPr>
              <a:t> </a:t>
            </a:r>
            <a:r>
              <a:rPr sz="2100" b="1" spc="40" dirty="0">
                <a:latin typeface="Arial"/>
                <a:cs typeface="Arial"/>
              </a:rPr>
              <a:t>untuk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dimainkan.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3151" y="4548515"/>
            <a:ext cx="8640445" cy="5543550"/>
            <a:chOff x="1993151" y="4548515"/>
            <a:chExt cx="8640445" cy="55435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4228" y="7685247"/>
              <a:ext cx="3408860" cy="7446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151" y="4548515"/>
              <a:ext cx="5572124" cy="55435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88434" y="251842"/>
            <a:ext cx="83197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5" dirty="0">
                <a:solidFill>
                  <a:srgbClr val="000000"/>
                </a:solidFill>
                <a:latin typeface="Arial"/>
                <a:cs typeface="Arial"/>
              </a:rPr>
              <a:t>Apa</a:t>
            </a:r>
            <a:r>
              <a:rPr sz="800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385" dirty="0">
                <a:solidFill>
                  <a:srgbClr val="000000"/>
                </a:solidFill>
                <a:latin typeface="Arial"/>
                <a:cs typeface="Arial"/>
              </a:rPr>
              <a:t>Itu</a:t>
            </a:r>
            <a:r>
              <a:rPr sz="800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190" dirty="0">
                <a:solidFill>
                  <a:srgbClr val="000000"/>
                </a:solidFill>
                <a:latin typeface="Arial"/>
                <a:cs typeface="Arial"/>
              </a:rPr>
              <a:t>Anterin</a:t>
            </a:r>
            <a:r>
              <a:rPr sz="800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-844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40041" y="2660912"/>
            <a:ext cx="8248015" cy="1102995"/>
            <a:chOff x="10040041" y="2660912"/>
            <a:chExt cx="8248015" cy="1102995"/>
          </a:xfrm>
        </p:grpSpPr>
        <p:sp>
          <p:nvSpPr>
            <p:cNvPr id="3" name="object 3"/>
            <p:cNvSpPr/>
            <p:nvPr/>
          </p:nvSpPr>
          <p:spPr>
            <a:xfrm>
              <a:off x="10591365" y="2660912"/>
              <a:ext cx="7696834" cy="1102995"/>
            </a:xfrm>
            <a:custGeom>
              <a:avLst/>
              <a:gdLst/>
              <a:ahLst/>
              <a:cxnLst/>
              <a:rect l="l" t="t" r="r" b="b"/>
              <a:pathLst>
                <a:path w="7696834" h="1102995">
                  <a:moveTo>
                    <a:pt x="0" y="0"/>
                  </a:moveTo>
                  <a:lnTo>
                    <a:pt x="7696633" y="0"/>
                  </a:lnTo>
                  <a:lnTo>
                    <a:pt x="7696633" y="1102650"/>
                  </a:lnTo>
                  <a:lnTo>
                    <a:pt x="0" y="1102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0041" y="2660913"/>
              <a:ext cx="1102995" cy="1102995"/>
            </a:xfrm>
            <a:custGeom>
              <a:avLst/>
              <a:gdLst/>
              <a:ahLst/>
              <a:cxnLst/>
              <a:rect l="l" t="t" r="r" b="b"/>
              <a:pathLst>
                <a:path w="1102995" h="1102995">
                  <a:moveTo>
                    <a:pt x="551331" y="1102650"/>
                  </a:moveTo>
                  <a:lnTo>
                    <a:pt x="503753" y="1100626"/>
                  </a:lnTo>
                  <a:lnTo>
                    <a:pt x="457307" y="1094666"/>
                  </a:lnTo>
                  <a:lnTo>
                    <a:pt x="412149" y="1084933"/>
                  </a:lnTo>
                  <a:lnTo>
                    <a:pt x="368446" y="1071595"/>
                  </a:lnTo>
                  <a:lnTo>
                    <a:pt x="326364" y="1054816"/>
                  </a:lnTo>
                  <a:lnTo>
                    <a:pt x="286066" y="1034762"/>
                  </a:lnTo>
                  <a:lnTo>
                    <a:pt x="247721" y="1011598"/>
                  </a:lnTo>
                  <a:lnTo>
                    <a:pt x="211491" y="985490"/>
                  </a:lnTo>
                  <a:lnTo>
                    <a:pt x="177544" y="956604"/>
                  </a:lnTo>
                  <a:lnTo>
                    <a:pt x="146045" y="925105"/>
                  </a:lnTo>
                  <a:lnTo>
                    <a:pt x="117158" y="891157"/>
                  </a:lnTo>
                  <a:lnTo>
                    <a:pt x="91051" y="854928"/>
                  </a:lnTo>
                  <a:lnTo>
                    <a:pt x="67887" y="816582"/>
                  </a:lnTo>
                  <a:lnTo>
                    <a:pt x="47833" y="776285"/>
                  </a:lnTo>
                  <a:lnTo>
                    <a:pt x="31054" y="734202"/>
                  </a:lnTo>
                  <a:lnTo>
                    <a:pt x="17716" y="690500"/>
                  </a:lnTo>
                  <a:lnTo>
                    <a:pt x="7983" y="645342"/>
                  </a:lnTo>
                  <a:lnTo>
                    <a:pt x="2023" y="598895"/>
                  </a:lnTo>
                  <a:lnTo>
                    <a:pt x="0" y="551313"/>
                  </a:lnTo>
                  <a:lnTo>
                    <a:pt x="2023" y="503754"/>
                  </a:lnTo>
                  <a:lnTo>
                    <a:pt x="7983" y="457307"/>
                  </a:lnTo>
                  <a:lnTo>
                    <a:pt x="17716" y="412150"/>
                  </a:lnTo>
                  <a:lnTo>
                    <a:pt x="31054" y="368447"/>
                  </a:lnTo>
                  <a:lnTo>
                    <a:pt x="47833" y="326364"/>
                  </a:lnTo>
                  <a:lnTo>
                    <a:pt x="67887" y="286067"/>
                  </a:lnTo>
                  <a:lnTo>
                    <a:pt x="91051" y="247721"/>
                  </a:lnTo>
                  <a:lnTo>
                    <a:pt x="117158" y="211492"/>
                  </a:lnTo>
                  <a:lnTo>
                    <a:pt x="146045" y="177545"/>
                  </a:lnTo>
                  <a:lnTo>
                    <a:pt x="177544" y="146045"/>
                  </a:lnTo>
                  <a:lnTo>
                    <a:pt x="211491" y="117159"/>
                  </a:lnTo>
                  <a:lnTo>
                    <a:pt x="247721" y="91051"/>
                  </a:lnTo>
                  <a:lnTo>
                    <a:pt x="286066" y="67888"/>
                  </a:lnTo>
                  <a:lnTo>
                    <a:pt x="326364" y="47834"/>
                  </a:lnTo>
                  <a:lnTo>
                    <a:pt x="368446" y="31055"/>
                  </a:lnTo>
                  <a:lnTo>
                    <a:pt x="412149" y="17716"/>
                  </a:lnTo>
                  <a:lnTo>
                    <a:pt x="457307" y="7984"/>
                  </a:lnTo>
                  <a:lnTo>
                    <a:pt x="503753" y="2023"/>
                  </a:lnTo>
                  <a:lnTo>
                    <a:pt x="551324" y="0"/>
                  </a:lnTo>
                  <a:lnTo>
                    <a:pt x="598894" y="2023"/>
                  </a:lnTo>
                  <a:lnTo>
                    <a:pt x="645341" y="7984"/>
                  </a:lnTo>
                  <a:lnTo>
                    <a:pt x="690499" y="17716"/>
                  </a:lnTo>
                  <a:lnTo>
                    <a:pt x="734202" y="31055"/>
                  </a:lnTo>
                  <a:lnTo>
                    <a:pt x="776284" y="47834"/>
                  </a:lnTo>
                  <a:lnTo>
                    <a:pt x="816581" y="67888"/>
                  </a:lnTo>
                  <a:lnTo>
                    <a:pt x="854927" y="91051"/>
                  </a:lnTo>
                  <a:lnTo>
                    <a:pt x="891157" y="117159"/>
                  </a:lnTo>
                  <a:lnTo>
                    <a:pt x="925104" y="146045"/>
                  </a:lnTo>
                  <a:lnTo>
                    <a:pt x="956603" y="177545"/>
                  </a:lnTo>
                  <a:lnTo>
                    <a:pt x="985490" y="211492"/>
                  </a:lnTo>
                  <a:lnTo>
                    <a:pt x="1011597" y="247721"/>
                  </a:lnTo>
                  <a:lnTo>
                    <a:pt x="1034761" y="286067"/>
                  </a:lnTo>
                  <a:lnTo>
                    <a:pt x="1054815" y="326364"/>
                  </a:lnTo>
                  <a:lnTo>
                    <a:pt x="1071594" y="368447"/>
                  </a:lnTo>
                  <a:lnTo>
                    <a:pt x="1084933" y="412150"/>
                  </a:lnTo>
                  <a:lnTo>
                    <a:pt x="1094665" y="457307"/>
                  </a:lnTo>
                  <a:lnTo>
                    <a:pt x="1100626" y="503754"/>
                  </a:lnTo>
                  <a:lnTo>
                    <a:pt x="1102648" y="551325"/>
                  </a:lnTo>
                  <a:lnTo>
                    <a:pt x="1100626" y="598895"/>
                  </a:lnTo>
                  <a:lnTo>
                    <a:pt x="1094665" y="645342"/>
                  </a:lnTo>
                  <a:lnTo>
                    <a:pt x="1084933" y="690500"/>
                  </a:lnTo>
                  <a:lnTo>
                    <a:pt x="1071594" y="734202"/>
                  </a:lnTo>
                  <a:lnTo>
                    <a:pt x="1054815" y="776285"/>
                  </a:lnTo>
                  <a:lnTo>
                    <a:pt x="1034761" y="816582"/>
                  </a:lnTo>
                  <a:lnTo>
                    <a:pt x="1011597" y="854928"/>
                  </a:lnTo>
                  <a:lnTo>
                    <a:pt x="985490" y="891157"/>
                  </a:lnTo>
                  <a:lnTo>
                    <a:pt x="956603" y="925105"/>
                  </a:lnTo>
                  <a:lnTo>
                    <a:pt x="925104" y="956604"/>
                  </a:lnTo>
                  <a:lnTo>
                    <a:pt x="891157" y="985490"/>
                  </a:lnTo>
                  <a:lnTo>
                    <a:pt x="854927" y="1011598"/>
                  </a:lnTo>
                  <a:lnTo>
                    <a:pt x="816581" y="1034762"/>
                  </a:lnTo>
                  <a:lnTo>
                    <a:pt x="776284" y="1054816"/>
                  </a:lnTo>
                  <a:lnTo>
                    <a:pt x="734202" y="1071595"/>
                  </a:lnTo>
                  <a:lnTo>
                    <a:pt x="690499" y="1084933"/>
                  </a:lnTo>
                  <a:lnTo>
                    <a:pt x="645341" y="1094666"/>
                  </a:lnTo>
                  <a:lnTo>
                    <a:pt x="598894" y="1100626"/>
                  </a:lnTo>
                  <a:lnTo>
                    <a:pt x="551331" y="110265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040041" y="4238361"/>
            <a:ext cx="8248015" cy="1102995"/>
            <a:chOff x="10040041" y="4238361"/>
            <a:chExt cx="8248015" cy="1102995"/>
          </a:xfrm>
        </p:grpSpPr>
        <p:sp>
          <p:nvSpPr>
            <p:cNvPr id="6" name="object 6"/>
            <p:cNvSpPr/>
            <p:nvPr/>
          </p:nvSpPr>
          <p:spPr>
            <a:xfrm>
              <a:off x="10591365" y="4238361"/>
              <a:ext cx="7696834" cy="1102995"/>
            </a:xfrm>
            <a:custGeom>
              <a:avLst/>
              <a:gdLst/>
              <a:ahLst/>
              <a:cxnLst/>
              <a:rect l="l" t="t" r="r" b="b"/>
              <a:pathLst>
                <a:path w="7696834" h="1102995">
                  <a:moveTo>
                    <a:pt x="0" y="1102650"/>
                  </a:moveTo>
                  <a:lnTo>
                    <a:pt x="0" y="0"/>
                  </a:lnTo>
                  <a:lnTo>
                    <a:pt x="7696633" y="0"/>
                  </a:lnTo>
                  <a:lnTo>
                    <a:pt x="7696633" y="1102650"/>
                  </a:lnTo>
                  <a:lnTo>
                    <a:pt x="0" y="1102650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40041" y="4238361"/>
              <a:ext cx="1102995" cy="1102995"/>
            </a:xfrm>
            <a:custGeom>
              <a:avLst/>
              <a:gdLst/>
              <a:ahLst/>
              <a:cxnLst/>
              <a:rect l="l" t="t" r="r" b="b"/>
              <a:pathLst>
                <a:path w="1102995" h="1102995">
                  <a:moveTo>
                    <a:pt x="551332" y="1102649"/>
                  </a:moveTo>
                  <a:lnTo>
                    <a:pt x="503753" y="1100626"/>
                  </a:lnTo>
                  <a:lnTo>
                    <a:pt x="457307" y="1094665"/>
                  </a:lnTo>
                  <a:lnTo>
                    <a:pt x="412149" y="1084933"/>
                  </a:lnTo>
                  <a:lnTo>
                    <a:pt x="368446" y="1071595"/>
                  </a:lnTo>
                  <a:lnTo>
                    <a:pt x="326364" y="1054816"/>
                  </a:lnTo>
                  <a:lnTo>
                    <a:pt x="286066" y="1034762"/>
                  </a:lnTo>
                  <a:lnTo>
                    <a:pt x="247721" y="1011598"/>
                  </a:lnTo>
                  <a:lnTo>
                    <a:pt x="211491" y="985490"/>
                  </a:lnTo>
                  <a:lnTo>
                    <a:pt x="177544" y="956604"/>
                  </a:lnTo>
                  <a:lnTo>
                    <a:pt x="146045" y="925104"/>
                  </a:lnTo>
                  <a:lnTo>
                    <a:pt x="117158" y="891157"/>
                  </a:lnTo>
                  <a:lnTo>
                    <a:pt x="91051" y="854928"/>
                  </a:lnTo>
                  <a:lnTo>
                    <a:pt x="67887" y="816582"/>
                  </a:lnTo>
                  <a:lnTo>
                    <a:pt x="47833" y="776285"/>
                  </a:lnTo>
                  <a:lnTo>
                    <a:pt x="31054" y="734202"/>
                  </a:lnTo>
                  <a:lnTo>
                    <a:pt x="17716" y="690500"/>
                  </a:lnTo>
                  <a:lnTo>
                    <a:pt x="7983" y="645342"/>
                  </a:lnTo>
                  <a:lnTo>
                    <a:pt x="2023" y="598895"/>
                  </a:lnTo>
                  <a:lnTo>
                    <a:pt x="0" y="551313"/>
                  </a:lnTo>
                  <a:lnTo>
                    <a:pt x="2023" y="503754"/>
                  </a:lnTo>
                  <a:lnTo>
                    <a:pt x="7983" y="457308"/>
                  </a:lnTo>
                  <a:lnTo>
                    <a:pt x="17716" y="412150"/>
                  </a:lnTo>
                  <a:lnTo>
                    <a:pt x="31054" y="368447"/>
                  </a:lnTo>
                  <a:lnTo>
                    <a:pt x="47833" y="326364"/>
                  </a:lnTo>
                  <a:lnTo>
                    <a:pt x="67887" y="286067"/>
                  </a:lnTo>
                  <a:lnTo>
                    <a:pt x="91051" y="247721"/>
                  </a:lnTo>
                  <a:lnTo>
                    <a:pt x="117158" y="211492"/>
                  </a:lnTo>
                  <a:lnTo>
                    <a:pt x="146045" y="177545"/>
                  </a:lnTo>
                  <a:lnTo>
                    <a:pt x="177544" y="146045"/>
                  </a:lnTo>
                  <a:lnTo>
                    <a:pt x="211491" y="117159"/>
                  </a:lnTo>
                  <a:lnTo>
                    <a:pt x="247721" y="91051"/>
                  </a:lnTo>
                  <a:lnTo>
                    <a:pt x="286066" y="67888"/>
                  </a:lnTo>
                  <a:lnTo>
                    <a:pt x="326364" y="47834"/>
                  </a:lnTo>
                  <a:lnTo>
                    <a:pt x="368446" y="31055"/>
                  </a:lnTo>
                  <a:lnTo>
                    <a:pt x="412149" y="17716"/>
                  </a:lnTo>
                  <a:lnTo>
                    <a:pt x="457307" y="7984"/>
                  </a:lnTo>
                  <a:lnTo>
                    <a:pt x="503753" y="2023"/>
                  </a:lnTo>
                  <a:lnTo>
                    <a:pt x="551324" y="0"/>
                  </a:lnTo>
                  <a:lnTo>
                    <a:pt x="598894" y="2023"/>
                  </a:lnTo>
                  <a:lnTo>
                    <a:pt x="645341" y="7984"/>
                  </a:lnTo>
                  <a:lnTo>
                    <a:pt x="690499" y="17716"/>
                  </a:lnTo>
                  <a:lnTo>
                    <a:pt x="734202" y="31055"/>
                  </a:lnTo>
                  <a:lnTo>
                    <a:pt x="776284" y="47834"/>
                  </a:lnTo>
                  <a:lnTo>
                    <a:pt x="816581" y="67888"/>
                  </a:lnTo>
                  <a:lnTo>
                    <a:pt x="854927" y="91051"/>
                  </a:lnTo>
                  <a:lnTo>
                    <a:pt x="891157" y="117159"/>
                  </a:lnTo>
                  <a:lnTo>
                    <a:pt x="925104" y="146045"/>
                  </a:lnTo>
                  <a:lnTo>
                    <a:pt x="956603" y="177545"/>
                  </a:lnTo>
                  <a:lnTo>
                    <a:pt x="985490" y="211492"/>
                  </a:lnTo>
                  <a:lnTo>
                    <a:pt x="1011597" y="247721"/>
                  </a:lnTo>
                  <a:lnTo>
                    <a:pt x="1034761" y="286067"/>
                  </a:lnTo>
                  <a:lnTo>
                    <a:pt x="1054815" y="326364"/>
                  </a:lnTo>
                  <a:lnTo>
                    <a:pt x="1071594" y="368447"/>
                  </a:lnTo>
                  <a:lnTo>
                    <a:pt x="1084933" y="412150"/>
                  </a:lnTo>
                  <a:lnTo>
                    <a:pt x="1094665" y="457308"/>
                  </a:lnTo>
                  <a:lnTo>
                    <a:pt x="1100626" y="503754"/>
                  </a:lnTo>
                  <a:lnTo>
                    <a:pt x="1102648" y="551325"/>
                  </a:lnTo>
                  <a:lnTo>
                    <a:pt x="1100626" y="598895"/>
                  </a:lnTo>
                  <a:lnTo>
                    <a:pt x="1094665" y="645342"/>
                  </a:lnTo>
                  <a:lnTo>
                    <a:pt x="1084933" y="690500"/>
                  </a:lnTo>
                  <a:lnTo>
                    <a:pt x="1071594" y="734202"/>
                  </a:lnTo>
                  <a:lnTo>
                    <a:pt x="1054815" y="776285"/>
                  </a:lnTo>
                  <a:lnTo>
                    <a:pt x="1034761" y="816582"/>
                  </a:lnTo>
                  <a:lnTo>
                    <a:pt x="1011597" y="854928"/>
                  </a:lnTo>
                  <a:lnTo>
                    <a:pt x="985490" y="891157"/>
                  </a:lnTo>
                  <a:lnTo>
                    <a:pt x="956603" y="925104"/>
                  </a:lnTo>
                  <a:lnTo>
                    <a:pt x="925104" y="956604"/>
                  </a:lnTo>
                  <a:lnTo>
                    <a:pt x="891157" y="985490"/>
                  </a:lnTo>
                  <a:lnTo>
                    <a:pt x="854927" y="1011598"/>
                  </a:lnTo>
                  <a:lnTo>
                    <a:pt x="816581" y="1034762"/>
                  </a:lnTo>
                  <a:lnTo>
                    <a:pt x="776284" y="1054816"/>
                  </a:lnTo>
                  <a:lnTo>
                    <a:pt x="734202" y="1071595"/>
                  </a:lnTo>
                  <a:lnTo>
                    <a:pt x="690499" y="1084933"/>
                  </a:lnTo>
                  <a:lnTo>
                    <a:pt x="645341" y="1094665"/>
                  </a:lnTo>
                  <a:lnTo>
                    <a:pt x="598894" y="1100626"/>
                  </a:lnTo>
                  <a:lnTo>
                    <a:pt x="551332" y="1102649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40041" y="5721082"/>
            <a:ext cx="8248015" cy="1102995"/>
            <a:chOff x="10040041" y="5721082"/>
            <a:chExt cx="8248015" cy="1102995"/>
          </a:xfrm>
        </p:grpSpPr>
        <p:sp>
          <p:nvSpPr>
            <p:cNvPr id="9" name="object 9"/>
            <p:cNvSpPr/>
            <p:nvPr/>
          </p:nvSpPr>
          <p:spPr>
            <a:xfrm>
              <a:off x="10591365" y="5721082"/>
              <a:ext cx="7696834" cy="1102995"/>
            </a:xfrm>
            <a:custGeom>
              <a:avLst/>
              <a:gdLst/>
              <a:ahLst/>
              <a:cxnLst/>
              <a:rect l="l" t="t" r="r" b="b"/>
              <a:pathLst>
                <a:path w="7696834" h="1102995">
                  <a:moveTo>
                    <a:pt x="0" y="0"/>
                  </a:moveTo>
                  <a:lnTo>
                    <a:pt x="7696633" y="0"/>
                  </a:lnTo>
                  <a:lnTo>
                    <a:pt x="7696633" y="1102650"/>
                  </a:lnTo>
                  <a:lnTo>
                    <a:pt x="0" y="1102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40041" y="5721082"/>
              <a:ext cx="1102995" cy="1102995"/>
            </a:xfrm>
            <a:custGeom>
              <a:avLst/>
              <a:gdLst/>
              <a:ahLst/>
              <a:cxnLst/>
              <a:rect l="l" t="t" r="r" b="b"/>
              <a:pathLst>
                <a:path w="1102995" h="1102995">
                  <a:moveTo>
                    <a:pt x="551327" y="1102650"/>
                  </a:moveTo>
                  <a:lnTo>
                    <a:pt x="503753" y="1100626"/>
                  </a:lnTo>
                  <a:lnTo>
                    <a:pt x="457307" y="1094666"/>
                  </a:lnTo>
                  <a:lnTo>
                    <a:pt x="412149" y="1084933"/>
                  </a:lnTo>
                  <a:lnTo>
                    <a:pt x="368446" y="1071595"/>
                  </a:lnTo>
                  <a:lnTo>
                    <a:pt x="326364" y="1054816"/>
                  </a:lnTo>
                  <a:lnTo>
                    <a:pt x="286066" y="1034762"/>
                  </a:lnTo>
                  <a:lnTo>
                    <a:pt x="247721" y="1011598"/>
                  </a:lnTo>
                  <a:lnTo>
                    <a:pt x="211491" y="985490"/>
                  </a:lnTo>
                  <a:lnTo>
                    <a:pt x="177544" y="956604"/>
                  </a:lnTo>
                  <a:lnTo>
                    <a:pt x="146045" y="925105"/>
                  </a:lnTo>
                  <a:lnTo>
                    <a:pt x="117158" y="891157"/>
                  </a:lnTo>
                  <a:lnTo>
                    <a:pt x="91051" y="854928"/>
                  </a:lnTo>
                  <a:lnTo>
                    <a:pt x="67887" y="816582"/>
                  </a:lnTo>
                  <a:lnTo>
                    <a:pt x="47833" y="776285"/>
                  </a:lnTo>
                  <a:lnTo>
                    <a:pt x="31054" y="734202"/>
                  </a:lnTo>
                  <a:lnTo>
                    <a:pt x="17716" y="690499"/>
                  </a:lnTo>
                  <a:lnTo>
                    <a:pt x="7983" y="645342"/>
                  </a:lnTo>
                  <a:lnTo>
                    <a:pt x="2023" y="598895"/>
                  </a:lnTo>
                  <a:lnTo>
                    <a:pt x="0" y="551313"/>
                  </a:lnTo>
                  <a:lnTo>
                    <a:pt x="2023" y="503754"/>
                  </a:lnTo>
                  <a:lnTo>
                    <a:pt x="7983" y="457307"/>
                  </a:lnTo>
                  <a:lnTo>
                    <a:pt x="17716" y="412150"/>
                  </a:lnTo>
                  <a:lnTo>
                    <a:pt x="31054" y="368447"/>
                  </a:lnTo>
                  <a:lnTo>
                    <a:pt x="47833" y="326364"/>
                  </a:lnTo>
                  <a:lnTo>
                    <a:pt x="67887" y="286067"/>
                  </a:lnTo>
                  <a:lnTo>
                    <a:pt x="91051" y="247721"/>
                  </a:lnTo>
                  <a:lnTo>
                    <a:pt x="117158" y="211492"/>
                  </a:lnTo>
                  <a:lnTo>
                    <a:pt x="146045" y="177545"/>
                  </a:lnTo>
                  <a:lnTo>
                    <a:pt x="177544" y="146045"/>
                  </a:lnTo>
                  <a:lnTo>
                    <a:pt x="211491" y="117159"/>
                  </a:lnTo>
                  <a:lnTo>
                    <a:pt x="247721" y="91051"/>
                  </a:lnTo>
                  <a:lnTo>
                    <a:pt x="286066" y="67888"/>
                  </a:lnTo>
                  <a:lnTo>
                    <a:pt x="326364" y="47834"/>
                  </a:lnTo>
                  <a:lnTo>
                    <a:pt x="368446" y="31055"/>
                  </a:lnTo>
                  <a:lnTo>
                    <a:pt x="412149" y="17716"/>
                  </a:lnTo>
                  <a:lnTo>
                    <a:pt x="457307" y="7984"/>
                  </a:lnTo>
                  <a:lnTo>
                    <a:pt x="503753" y="2023"/>
                  </a:lnTo>
                  <a:lnTo>
                    <a:pt x="551323" y="0"/>
                  </a:lnTo>
                  <a:lnTo>
                    <a:pt x="598894" y="2023"/>
                  </a:lnTo>
                  <a:lnTo>
                    <a:pt x="645341" y="7984"/>
                  </a:lnTo>
                  <a:lnTo>
                    <a:pt x="690499" y="17716"/>
                  </a:lnTo>
                  <a:lnTo>
                    <a:pt x="734202" y="31055"/>
                  </a:lnTo>
                  <a:lnTo>
                    <a:pt x="776284" y="47834"/>
                  </a:lnTo>
                  <a:lnTo>
                    <a:pt x="816581" y="67888"/>
                  </a:lnTo>
                  <a:lnTo>
                    <a:pt x="854927" y="91051"/>
                  </a:lnTo>
                  <a:lnTo>
                    <a:pt x="891157" y="117159"/>
                  </a:lnTo>
                  <a:lnTo>
                    <a:pt x="925104" y="146045"/>
                  </a:lnTo>
                  <a:lnTo>
                    <a:pt x="956603" y="177545"/>
                  </a:lnTo>
                  <a:lnTo>
                    <a:pt x="985490" y="211492"/>
                  </a:lnTo>
                  <a:lnTo>
                    <a:pt x="1011597" y="247721"/>
                  </a:lnTo>
                  <a:lnTo>
                    <a:pt x="1034761" y="286067"/>
                  </a:lnTo>
                  <a:lnTo>
                    <a:pt x="1054815" y="326364"/>
                  </a:lnTo>
                  <a:lnTo>
                    <a:pt x="1071594" y="368447"/>
                  </a:lnTo>
                  <a:lnTo>
                    <a:pt x="1084933" y="412150"/>
                  </a:lnTo>
                  <a:lnTo>
                    <a:pt x="1094665" y="457307"/>
                  </a:lnTo>
                  <a:lnTo>
                    <a:pt x="1100626" y="503754"/>
                  </a:lnTo>
                  <a:lnTo>
                    <a:pt x="1102648" y="551324"/>
                  </a:lnTo>
                  <a:lnTo>
                    <a:pt x="1100626" y="598895"/>
                  </a:lnTo>
                  <a:lnTo>
                    <a:pt x="1094665" y="645342"/>
                  </a:lnTo>
                  <a:lnTo>
                    <a:pt x="1084933" y="690499"/>
                  </a:lnTo>
                  <a:lnTo>
                    <a:pt x="1071594" y="734202"/>
                  </a:lnTo>
                  <a:lnTo>
                    <a:pt x="1054815" y="776285"/>
                  </a:lnTo>
                  <a:lnTo>
                    <a:pt x="1034761" y="816582"/>
                  </a:lnTo>
                  <a:lnTo>
                    <a:pt x="1011597" y="854928"/>
                  </a:lnTo>
                  <a:lnTo>
                    <a:pt x="985490" y="891157"/>
                  </a:lnTo>
                  <a:lnTo>
                    <a:pt x="956603" y="925105"/>
                  </a:lnTo>
                  <a:lnTo>
                    <a:pt x="925104" y="956604"/>
                  </a:lnTo>
                  <a:lnTo>
                    <a:pt x="891157" y="985490"/>
                  </a:lnTo>
                  <a:lnTo>
                    <a:pt x="854927" y="1011598"/>
                  </a:lnTo>
                  <a:lnTo>
                    <a:pt x="816581" y="1034762"/>
                  </a:lnTo>
                  <a:lnTo>
                    <a:pt x="776284" y="1054816"/>
                  </a:lnTo>
                  <a:lnTo>
                    <a:pt x="734202" y="1071595"/>
                  </a:lnTo>
                  <a:lnTo>
                    <a:pt x="690499" y="1084933"/>
                  </a:lnTo>
                  <a:lnTo>
                    <a:pt x="645341" y="1094666"/>
                  </a:lnTo>
                  <a:lnTo>
                    <a:pt x="598894" y="1100626"/>
                  </a:lnTo>
                  <a:lnTo>
                    <a:pt x="551327" y="110265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040041" y="7298529"/>
            <a:ext cx="8248015" cy="1102995"/>
            <a:chOff x="10040041" y="7298529"/>
            <a:chExt cx="8248015" cy="1102995"/>
          </a:xfrm>
        </p:grpSpPr>
        <p:sp>
          <p:nvSpPr>
            <p:cNvPr id="12" name="object 12"/>
            <p:cNvSpPr/>
            <p:nvPr/>
          </p:nvSpPr>
          <p:spPr>
            <a:xfrm>
              <a:off x="10591365" y="7298529"/>
              <a:ext cx="7696834" cy="1102995"/>
            </a:xfrm>
            <a:custGeom>
              <a:avLst/>
              <a:gdLst/>
              <a:ahLst/>
              <a:cxnLst/>
              <a:rect l="l" t="t" r="r" b="b"/>
              <a:pathLst>
                <a:path w="7696834" h="1102995">
                  <a:moveTo>
                    <a:pt x="0" y="1102650"/>
                  </a:moveTo>
                  <a:lnTo>
                    <a:pt x="0" y="0"/>
                  </a:lnTo>
                  <a:lnTo>
                    <a:pt x="7696633" y="0"/>
                  </a:lnTo>
                  <a:lnTo>
                    <a:pt x="7696633" y="1102650"/>
                  </a:lnTo>
                  <a:lnTo>
                    <a:pt x="0" y="1102650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40041" y="7298529"/>
              <a:ext cx="1102995" cy="1102995"/>
            </a:xfrm>
            <a:custGeom>
              <a:avLst/>
              <a:gdLst/>
              <a:ahLst/>
              <a:cxnLst/>
              <a:rect l="l" t="t" r="r" b="b"/>
              <a:pathLst>
                <a:path w="1102995" h="1102995">
                  <a:moveTo>
                    <a:pt x="551324" y="1102650"/>
                  </a:moveTo>
                  <a:lnTo>
                    <a:pt x="503753" y="1100626"/>
                  </a:lnTo>
                  <a:lnTo>
                    <a:pt x="457307" y="1094665"/>
                  </a:lnTo>
                  <a:lnTo>
                    <a:pt x="412149" y="1084933"/>
                  </a:lnTo>
                  <a:lnTo>
                    <a:pt x="368446" y="1071595"/>
                  </a:lnTo>
                  <a:lnTo>
                    <a:pt x="326364" y="1054816"/>
                  </a:lnTo>
                  <a:lnTo>
                    <a:pt x="286066" y="1034762"/>
                  </a:lnTo>
                  <a:lnTo>
                    <a:pt x="247721" y="1011598"/>
                  </a:lnTo>
                  <a:lnTo>
                    <a:pt x="211491" y="985490"/>
                  </a:lnTo>
                  <a:lnTo>
                    <a:pt x="177544" y="956604"/>
                  </a:lnTo>
                  <a:lnTo>
                    <a:pt x="146045" y="925104"/>
                  </a:lnTo>
                  <a:lnTo>
                    <a:pt x="117158" y="891157"/>
                  </a:lnTo>
                  <a:lnTo>
                    <a:pt x="91051" y="854928"/>
                  </a:lnTo>
                  <a:lnTo>
                    <a:pt x="67887" y="816582"/>
                  </a:lnTo>
                  <a:lnTo>
                    <a:pt x="47833" y="776285"/>
                  </a:lnTo>
                  <a:lnTo>
                    <a:pt x="31054" y="734202"/>
                  </a:lnTo>
                  <a:lnTo>
                    <a:pt x="17716" y="690499"/>
                  </a:lnTo>
                  <a:lnTo>
                    <a:pt x="7983" y="645342"/>
                  </a:lnTo>
                  <a:lnTo>
                    <a:pt x="2023" y="598895"/>
                  </a:lnTo>
                  <a:lnTo>
                    <a:pt x="0" y="551312"/>
                  </a:lnTo>
                  <a:lnTo>
                    <a:pt x="2023" y="503754"/>
                  </a:lnTo>
                  <a:lnTo>
                    <a:pt x="7983" y="457307"/>
                  </a:lnTo>
                  <a:lnTo>
                    <a:pt x="17716" y="412150"/>
                  </a:lnTo>
                  <a:lnTo>
                    <a:pt x="31054" y="368447"/>
                  </a:lnTo>
                  <a:lnTo>
                    <a:pt x="47833" y="326364"/>
                  </a:lnTo>
                  <a:lnTo>
                    <a:pt x="67887" y="286067"/>
                  </a:lnTo>
                  <a:lnTo>
                    <a:pt x="91051" y="247721"/>
                  </a:lnTo>
                  <a:lnTo>
                    <a:pt x="117158" y="211492"/>
                  </a:lnTo>
                  <a:lnTo>
                    <a:pt x="146045" y="177545"/>
                  </a:lnTo>
                  <a:lnTo>
                    <a:pt x="177544" y="146045"/>
                  </a:lnTo>
                  <a:lnTo>
                    <a:pt x="211491" y="117159"/>
                  </a:lnTo>
                  <a:lnTo>
                    <a:pt x="247721" y="91051"/>
                  </a:lnTo>
                  <a:lnTo>
                    <a:pt x="286066" y="67888"/>
                  </a:lnTo>
                  <a:lnTo>
                    <a:pt x="326364" y="47834"/>
                  </a:lnTo>
                  <a:lnTo>
                    <a:pt x="368446" y="31055"/>
                  </a:lnTo>
                  <a:lnTo>
                    <a:pt x="412149" y="17716"/>
                  </a:lnTo>
                  <a:lnTo>
                    <a:pt x="457307" y="7984"/>
                  </a:lnTo>
                  <a:lnTo>
                    <a:pt x="503753" y="2023"/>
                  </a:lnTo>
                  <a:lnTo>
                    <a:pt x="551324" y="0"/>
                  </a:lnTo>
                  <a:lnTo>
                    <a:pt x="598894" y="2023"/>
                  </a:lnTo>
                  <a:lnTo>
                    <a:pt x="645341" y="7984"/>
                  </a:lnTo>
                  <a:lnTo>
                    <a:pt x="690499" y="17716"/>
                  </a:lnTo>
                  <a:lnTo>
                    <a:pt x="734202" y="31055"/>
                  </a:lnTo>
                  <a:lnTo>
                    <a:pt x="776284" y="47834"/>
                  </a:lnTo>
                  <a:lnTo>
                    <a:pt x="816581" y="67888"/>
                  </a:lnTo>
                  <a:lnTo>
                    <a:pt x="854927" y="91051"/>
                  </a:lnTo>
                  <a:lnTo>
                    <a:pt x="891157" y="117159"/>
                  </a:lnTo>
                  <a:lnTo>
                    <a:pt x="925104" y="146045"/>
                  </a:lnTo>
                  <a:lnTo>
                    <a:pt x="956603" y="177545"/>
                  </a:lnTo>
                  <a:lnTo>
                    <a:pt x="985490" y="211492"/>
                  </a:lnTo>
                  <a:lnTo>
                    <a:pt x="1011597" y="247721"/>
                  </a:lnTo>
                  <a:lnTo>
                    <a:pt x="1034761" y="286067"/>
                  </a:lnTo>
                  <a:lnTo>
                    <a:pt x="1054815" y="326364"/>
                  </a:lnTo>
                  <a:lnTo>
                    <a:pt x="1071594" y="368447"/>
                  </a:lnTo>
                  <a:lnTo>
                    <a:pt x="1084933" y="412150"/>
                  </a:lnTo>
                  <a:lnTo>
                    <a:pt x="1094665" y="457307"/>
                  </a:lnTo>
                  <a:lnTo>
                    <a:pt x="1100626" y="503754"/>
                  </a:lnTo>
                  <a:lnTo>
                    <a:pt x="1102648" y="551324"/>
                  </a:lnTo>
                  <a:lnTo>
                    <a:pt x="1100626" y="598895"/>
                  </a:lnTo>
                  <a:lnTo>
                    <a:pt x="1094665" y="645342"/>
                  </a:lnTo>
                  <a:lnTo>
                    <a:pt x="1084933" y="690499"/>
                  </a:lnTo>
                  <a:lnTo>
                    <a:pt x="1071594" y="734202"/>
                  </a:lnTo>
                  <a:lnTo>
                    <a:pt x="1054815" y="776285"/>
                  </a:lnTo>
                  <a:lnTo>
                    <a:pt x="1034761" y="816582"/>
                  </a:lnTo>
                  <a:lnTo>
                    <a:pt x="1011597" y="854928"/>
                  </a:lnTo>
                  <a:lnTo>
                    <a:pt x="985490" y="891157"/>
                  </a:lnTo>
                  <a:lnTo>
                    <a:pt x="956603" y="925104"/>
                  </a:lnTo>
                  <a:lnTo>
                    <a:pt x="925104" y="956604"/>
                  </a:lnTo>
                  <a:lnTo>
                    <a:pt x="891157" y="985490"/>
                  </a:lnTo>
                  <a:lnTo>
                    <a:pt x="854927" y="1011598"/>
                  </a:lnTo>
                  <a:lnTo>
                    <a:pt x="816581" y="1034762"/>
                  </a:lnTo>
                  <a:lnTo>
                    <a:pt x="776284" y="1054816"/>
                  </a:lnTo>
                  <a:lnTo>
                    <a:pt x="734202" y="1071595"/>
                  </a:lnTo>
                  <a:lnTo>
                    <a:pt x="690499" y="1084933"/>
                  </a:lnTo>
                  <a:lnTo>
                    <a:pt x="645341" y="1094665"/>
                  </a:lnTo>
                  <a:lnTo>
                    <a:pt x="598894" y="1100626"/>
                  </a:lnTo>
                  <a:lnTo>
                    <a:pt x="551324" y="110265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93538" y="957508"/>
            <a:ext cx="7063105" cy="8365490"/>
            <a:chOff x="1793538" y="957508"/>
            <a:chExt cx="7063105" cy="836549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3538" y="957508"/>
              <a:ext cx="6486524" cy="63722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538" y="5341011"/>
              <a:ext cx="7062935" cy="39814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01507" y="2798990"/>
            <a:ext cx="4447540" cy="19780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 indent="857250">
              <a:lnSpc>
                <a:spcPts val="6980"/>
              </a:lnSpc>
              <a:spcBef>
                <a:spcPts val="1515"/>
              </a:spcBef>
            </a:pPr>
            <a:r>
              <a:rPr spc="-250" dirty="0"/>
              <a:t>TOPIK </a:t>
            </a:r>
            <a:r>
              <a:rPr spc="-245" dirty="0"/>
              <a:t> </a:t>
            </a:r>
            <a:r>
              <a:rPr spc="105" dirty="0"/>
              <a:t>B</a:t>
            </a:r>
            <a:r>
              <a:rPr spc="305" dirty="0"/>
              <a:t>A</a:t>
            </a:r>
            <a:r>
              <a:rPr spc="-420" dirty="0"/>
              <a:t>H</a:t>
            </a:r>
            <a:r>
              <a:rPr spc="305" dirty="0"/>
              <a:t>A</a:t>
            </a:r>
            <a:r>
              <a:rPr spc="275" dirty="0"/>
              <a:t>S</a:t>
            </a:r>
            <a:r>
              <a:rPr spc="305" dirty="0"/>
              <a:t>A</a:t>
            </a:r>
            <a:r>
              <a:rPr spc="-455" dirty="0"/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84921" y="2994750"/>
            <a:ext cx="214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90195" y="2918550"/>
            <a:ext cx="202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00" dirty="0">
                <a:solidFill>
                  <a:srgbClr val="3F5895"/>
                </a:solidFill>
                <a:latin typeface="Tahoma"/>
                <a:cs typeface="Tahoma"/>
              </a:rPr>
              <a:t>1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84921" y="4572198"/>
            <a:ext cx="2674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23371" y="4495998"/>
            <a:ext cx="335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0" dirty="0">
                <a:solidFill>
                  <a:srgbClr val="3F5895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84921" y="6054919"/>
            <a:ext cx="289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27241" y="5978722"/>
            <a:ext cx="32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0" dirty="0">
                <a:solidFill>
                  <a:srgbClr val="3F5895"/>
                </a:solidFill>
                <a:latin typeface="Tahoma"/>
                <a:cs typeface="Tahoma"/>
              </a:rPr>
              <a:t>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84921" y="7632366"/>
            <a:ext cx="3553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09381" y="7556169"/>
            <a:ext cx="363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70" dirty="0">
                <a:solidFill>
                  <a:srgbClr val="3F5895"/>
                </a:solidFill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107" y="1465361"/>
            <a:ext cx="7467599" cy="71437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9595" y="6614007"/>
            <a:ext cx="2409604" cy="16040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9075" y="1281722"/>
            <a:ext cx="438149" cy="1276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9330" y="1816628"/>
            <a:ext cx="4429124" cy="59245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7360" y="1886683"/>
            <a:ext cx="621284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35" dirty="0"/>
              <a:t>KONSEP</a:t>
            </a:r>
            <a:r>
              <a:rPr sz="6100" spc="-204" dirty="0"/>
              <a:t> </a:t>
            </a:r>
            <a:r>
              <a:rPr sz="6100" spc="50" dirty="0"/>
              <a:t>DASAR</a:t>
            </a:r>
            <a:endParaRPr sz="6100"/>
          </a:p>
        </p:txBody>
      </p:sp>
      <p:sp>
        <p:nvSpPr>
          <p:cNvPr id="7" name="object 7"/>
          <p:cNvSpPr txBox="1"/>
          <p:nvPr/>
        </p:nvSpPr>
        <p:spPr>
          <a:xfrm>
            <a:off x="1967360" y="3335013"/>
            <a:ext cx="6218555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2E2E2E"/>
                </a:solidFill>
                <a:latin typeface="Tahoma"/>
                <a:cs typeface="Tahoma"/>
              </a:rPr>
              <a:t>Anterin </a:t>
            </a:r>
            <a:r>
              <a:rPr sz="2800" b="1" spc="50" dirty="0">
                <a:solidFill>
                  <a:srgbClr val="2E2E2E"/>
                </a:solidFill>
                <a:latin typeface="Tahoma"/>
                <a:cs typeface="Tahoma"/>
              </a:rPr>
              <a:t>adalah </a:t>
            </a:r>
            <a:r>
              <a:rPr sz="2800" b="1" spc="135" dirty="0">
                <a:solidFill>
                  <a:srgbClr val="2E2E2E"/>
                </a:solidFill>
                <a:latin typeface="Tahoma"/>
                <a:cs typeface="Tahoma"/>
              </a:rPr>
              <a:t>game </a:t>
            </a:r>
            <a:r>
              <a:rPr sz="2800" b="1" spc="60" dirty="0">
                <a:solidFill>
                  <a:srgbClr val="2E2E2E"/>
                </a:solidFill>
                <a:latin typeface="Tahoma"/>
                <a:cs typeface="Tahoma"/>
              </a:rPr>
              <a:t>sederhana </a:t>
            </a:r>
            <a:r>
              <a:rPr sz="2800" b="1" spc="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80" dirty="0">
                <a:solidFill>
                  <a:srgbClr val="2E2E2E"/>
                </a:solidFill>
                <a:latin typeface="Tahoma"/>
                <a:cs typeface="Tahoma"/>
              </a:rPr>
              <a:t>yang </a:t>
            </a:r>
            <a:r>
              <a:rPr sz="2800" b="1" spc="90" dirty="0">
                <a:solidFill>
                  <a:srgbClr val="2E2E2E"/>
                </a:solidFill>
                <a:latin typeface="Tahoma"/>
                <a:cs typeface="Tahoma"/>
              </a:rPr>
              <a:t>mengimplementasikan </a:t>
            </a:r>
            <a:r>
              <a:rPr sz="2800" b="1" spc="9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60" dirty="0">
                <a:solidFill>
                  <a:srgbClr val="2E2E2E"/>
                </a:solidFill>
                <a:latin typeface="Tahoma"/>
                <a:cs typeface="Tahoma"/>
              </a:rPr>
              <a:t>seorang </a:t>
            </a:r>
            <a:r>
              <a:rPr sz="2800" b="1" spc="15" dirty="0">
                <a:solidFill>
                  <a:srgbClr val="2E2E2E"/>
                </a:solidFill>
                <a:latin typeface="Tahoma"/>
                <a:cs typeface="Tahoma"/>
              </a:rPr>
              <a:t>kurir </a:t>
            </a:r>
            <a:r>
              <a:rPr sz="2800" b="1" spc="80" dirty="0">
                <a:solidFill>
                  <a:srgbClr val="2E2E2E"/>
                </a:solidFill>
                <a:latin typeface="Tahoma"/>
                <a:cs typeface="Tahoma"/>
              </a:rPr>
              <a:t>yang </a:t>
            </a:r>
            <a:r>
              <a:rPr sz="2800" b="1" spc="90" dirty="0">
                <a:solidFill>
                  <a:srgbClr val="2E2E2E"/>
                </a:solidFill>
                <a:latin typeface="Tahoma"/>
                <a:cs typeface="Tahoma"/>
              </a:rPr>
              <a:t>sedang </a:t>
            </a:r>
            <a:r>
              <a:rPr sz="2800" b="1" spc="9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60" dirty="0">
                <a:solidFill>
                  <a:srgbClr val="2E2E2E"/>
                </a:solidFill>
                <a:latin typeface="Tahoma"/>
                <a:cs typeface="Tahoma"/>
              </a:rPr>
              <a:t>mendistribusikan</a:t>
            </a:r>
            <a:r>
              <a:rPr sz="2800" b="1" spc="-7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40" dirty="0">
                <a:solidFill>
                  <a:srgbClr val="2E2E2E"/>
                </a:solidFill>
                <a:latin typeface="Tahoma"/>
                <a:cs typeface="Tahoma"/>
              </a:rPr>
              <a:t>barang-</a:t>
            </a:r>
            <a:r>
              <a:rPr sz="2800" b="1" spc="-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2E2E2E"/>
                </a:solidFill>
                <a:latin typeface="Tahoma"/>
                <a:cs typeface="Tahoma"/>
              </a:rPr>
              <a:t>barang </a:t>
            </a:r>
            <a:r>
              <a:rPr sz="2800" b="1" spc="-80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2E2E2E"/>
                </a:solidFill>
                <a:latin typeface="Tahoma"/>
                <a:cs typeface="Tahoma"/>
              </a:rPr>
              <a:t>customernya </a:t>
            </a:r>
            <a:r>
              <a:rPr sz="2800" b="1" spc="80" dirty="0">
                <a:solidFill>
                  <a:srgbClr val="2E2E2E"/>
                </a:solidFill>
                <a:latin typeface="Tahoma"/>
                <a:cs typeface="Tahoma"/>
              </a:rPr>
              <a:t>yang </a:t>
            </a:r>
            <a:r>
              <a:rPr sz="2800" b="1" spc="60" dirty="0">
                <a:solidFill>
                  <a:srgbClr val="2E2E2E"/>
                </a:solidFill>
                <a:latin typeface="Tahoma"/>
                <a:cs typeface="Tahoma"/>
              </a:rPr>
              <a:t>akan </a:t>
            </a:r>
            <a:r>
              <a:rPr sz="2800" b="1" dirty="0">
                <a:solidFill>
                  <a:srgbClr val="2E2E2E"/>
                </a:solidFill>
                <a:latin typeface="Tahoma"/>
                <a:cs typeface="Tahoma"/>
              </a:rPr>
              <a:t>dijual </a:t>
            </a:r>
            <a:r>
              <a:rPr sz="2800" b="1" spc="80" dirty="0">
                <a:solidFill>
                  <a:srgbClr val="2E2E2E"/>
                </a:solidFill>
                <a:latin typeface="Tahoma"/>
                <a:cs typeface="Tahoma"/>
              </a:rPr>
              <a:t>ke </a:t>
            </a:r>
            <a:r>
              <a:rPr sz="2800" b="1" spc="-81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50" dirty="0">
                <a:solidFill>
                  <a:srgbClr val="2E2E2E"/>
                </a:solidFill>
                <a:latin typeface="Tahoma"/>
                <a:cs typeface="Tahoma"/>
              </a:rPr>
              <a:t>suatu </a:t>
            </a:r>
            <a:r>
              <a:rPr sz="2800" b="1" spc="60" dirty="0">
                <a:solidFill>
                  <a:srgbClr val="2E2E2E"/>
                </a:solidFill>
                <a:latin typeface="Tahoma"/>
                <a:cs typeface="Tahoma"/>
              </a:rPr>
              <a:t>toko </a:t>
            </a:r>
            <a:r>
              <a:rPr sz="2800" b="1" spc="110" dirty="0">
                <a:solidFill>
                  <a:srgbClr val="2E2E2E"/>
                </a:solidFill>
                <a:latin typeface="Tahoma"/>
                <a:cs typeface="Tahoma"/>
              </a:rPr>
              <a:t>dengan </a:t>
            </a:r>
            <a:r>
              <a:rPr sz="2800" b="1" spc="105" dirty="0">
                <a:solidFill>
                  <a:srgbClr val="2E2E2E"/>
                </a:solidFill>
                <a:latin typeface="Tahoma"/>
                <a:cs typeface="Tahoma"/>
              </a:rPr>
              <a:t>nama </a:t>
            </a:r>
            <a:r>
              <a:rPr sz="2800" b="1" spc="-55" dirty="0">
                <a:solidFill>
                  <a:srgbClr val="2E2E2E"/>
                </a:solidFill>
                <a:latin typeface="Tahoma"/>
                <a:cs typeface="Tahoma"/>
              </a:rPr>
              <a:t>“Si </a:t>
            </a:r>
            <a:r>
              <a:rPr sz="2800" b="1" spc="-5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2E2E2E"/>
                </a:solidFill>
                <a:latin typeface="Tahoma"/>
                <a:cs typeface="Tahoma"/>
              </a:rPr>
              <a:t>Kurir”.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4497" y="6692415"/>
            <a:ext cx="3284842" cy="157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5628" y="1078030"/>
            <a:ext cx="7597140" cy="7779384"/>
            <a:chOff x="9145628" y="1078030"/>
            <a:chExt cx="7597140" cy="7779384"/>
          </a:xfrm>
        </p:grpSpPr>
        <p:sp>
          <p:nvSpPr>
            <p:cNvPr id="3" name="object 3"/>
            <p:cNvSpPr/>
            <p:nvPr/>
          </p:nvSpPr>
          <p:spPr>
            <a:xfrm>
              <a:off x="9157814" y="5662963"/>
              <a:ext cx="6957695" cy="3180715"/>
            </a:xfrm>
            <a:custGeom>
              <a:avLst/>
              <a:gdLst/>
              <a:ahLst/>
              <a:cxnLst/>
              <a:rect l="l" t="t" r="r" b="b"/>
              <a:pathLst>
                <a:path w="6957694" h="3180715">
                  <a:moveTo>
                    <a:pt x="6957394" y="3180285"/>
                  </a:moveTo>
                  <a:lnTo>
                    <a:pt x="0" y="3180285"/>
                  </a:lnTo>
                  <a:lnTo>
                    <a:pt x="0" y="0"/>
                  </a:lnTo>
                  <a:lnTo>
                    <a:pt x="6957394" y="3180285"/>
                  </a:lnTo>
                  <a:close/>
                </a:path>
              </a:pathLst>
            </a:custGeom>
            <a:solidFill>
              <a:srgbClr val="577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5628" y="1430179"/>
              <a:ext cx="7597140" cy="7427595"/>
            </a:xfrm>
            <a:custGeom>
              <a:avLst/>
              <a:gdLst/>
              <a:ahLst/>
              <a:cxnLst/>
              <a:rect l="l" t="t" r="r" b="b"/>
              <a:pathLst>
                <a:path w="7597140" h="7427595">
                  <a:moveTo>
                    <a:pt x="4735290" y="7427104"/>
                  </a:moveTo>
                  <a:lnTo>
                    <a:pt x="2294485" y="7417495"/>
                  </a:lnTo>
                  <a:lnTo>
                    <a:pt x="2183953" y="7415831"/>
                  </a:lnTo>
                  <a:lnTo>
                    <a:pt x="1485632" y="7373738"/>
                  </a:lnTo>
                  <a:lnTo>
                    <a:pt x="851811" y="7294602"/>
                  </a:lnTo>
                  <a:lnTo>
                    <a:pt x="391546" y="7218057"/>
                  </a:lnTo>
                  <a:lnTo>
                    <a:pt x="213889" y="7183735"/>
                  </a:lnTo>
                  <a:lnTo>
                    <a:pt x="181812" y="7053568"/>
                  </a:lnTo>
                  <a:lnTo>
                    <a:pt x="110620" y="6641829"/>
                  </a:lnTo>
                  <a:lnTo>
                    <a:pt x="37874" y="5916654"/>
                  </a:lnTo>
                  <a:lnTo>
                    <a:pt x="1133" y="4846183"/>
                  </a:lnTo>
                  <a:lnTo>
                    <a:pt x="799" y="4765231"/>
                  </a:lnTo>
                  <a:lnTo>
                    <a:pt x="613" y="4710084"/>
                  </a:lnTo>
                  <a:lnTo>
                    <a:pt x="340" y="4603838"/>
                  </a:lnTo>
                  <a:lnTo>
                    <a:pt x="135" y="4484669"/>
                  </a:lnTo>
                  <a:lnTo>
                    <a:pt x="89" y="4437307"/>
                  </a:lnTo>
                  <a:lnTo>
                    <a:pt x="0" y="3776247"/>
                  </a:lnTo>
                  <a:lnTo>
                    <a:pt x="745" y="2817533"/>
                  </a:lnTo>
                  <a:lnTo>
                    <a:pt x="1049" y="2270703"/>
                  </a:lnTo>
                  <a:lnTo>
                    <a:pt x="1133" y="35690"/>
                  </a:lnTo>
                  <a:lnTo>
                    <a:pt x="41342" y="28679"/>
                  </a:lnTo>
                  <a:lnTo>
                    <a:pt x="81587" y="22540"/>
                  </a:lnTo>
                  <a:lnTo>
                    <a:pt x="121904" y="17234"/>
                  </a:lnTo>
                  <a:lnTo>
                    <a:pt x="162331" y="12720"/>
                  </a:lnTo>
                  <a:lnTo>
                    <a:pt x="202902" y="8960"/>
                  </a:lnTo>
                  <a:lnTo>
                    <a:pt x="243654" y="5914"/>
                  </a:lnTo>
                  <a:lnTo>
                    <a:pt x="284625" y="3542"/>
                  </a:lnTo>
                  <a:lnTo>
                    <a:pt x="325849" y="1804"/>
                  </a:lnTo>
                  <a:lnTo>
                    <a:pt x="367363" y="660"/>
                  </a:lnTo>
                  <a:lnTo>
                    <a:pt x="409203" y="72"/>
                  </a:lnTo>
                  <a:lnTo>
                    <a:pt x="451407" y="0"/>
                  </a:lnTo>
                  <a:lnTo>
                    <a:pt x="494009" y="403"/>
                  </a:lnTo>
                  <a:lnTo>
                    <a:pt x="580555" y="2478"/>
                  </a:lnTo>
                  <a:lnTo>
                    <a:pt x="714272" y="8169"/>
                  </a:lnTo>
                  <a:lnTo>
                    <a:pt x="1047309" y="27796"/>
                  </a:lnTo>
                  <a:lnTo>
                    <a:pt x="1105846" y="31205"/>
                  </a:lnTo>
                  <a:lnTo>
                    <a:pt x="1370404" y="43849"/>
                  </a:lnTo>
                  <a:lnTo>
                    <a:pt x="1545029" y="48602"/>
                  </a:lnTo>
                  <a:lnTo>
                    <a:pt x="1667368" y="49856"/>
                  </a:lnTo>
                  <a:lnTo>
                    <a:pt x="7084825" y="49856"/>
                  </a:lnTo>
                  <a:lnTo>
                    <a:pt x="7585743" y="66083"/>
                  </a:lnTo>
                  <a:lnTo>
                    <a:pt x="7585915" y="213389"/>
                  </a:lnTo>
                  <a:lnTo>
                    <a:pt x="7587124" y="626985"/>
                  </a:lnTo>
                  <a:lnTo>
                    <a:pt x="7590405" y="1264389"/>
                  </a:lnTo>
                  <a:lnTo>
                    <a:pt x="7596794" y="2083046"/>
                  </a:lnTo>
                  <a:lnTo>
                    <a:pt x="7596735" y="4116300"/>
                  </a:lnTo>
                  <a:lnTo>
                    <a:pt x="7596438" y="4169334"/>
                  </a:lnTo>
                  <a:lnTo>
                    <a:pt x="7596098" y="4222553"/>
                  </a:lnTo>
                  <a:lnTo>
                    <a:pt x="7595727" y="4275959"/>
                  </a:lnTo>
                  <a:lnTo>
                    <a:pt x="7594887" y="4383334"/>
                  </a:lnTo>
                  <a:lnTo>
                    <a:pt x="7594417" y="4437307"/>
                  </a:lnTo>
                  <a:lnTo>
                    <a:pt x="7593975" y="4484669"/>
                  </a:lnTo>
                  <a:lnTo>
                    <a:pt x="7593371" y="4545831"/>
                  </a:lnTo>
                  <a:lnTo>
                    <a:pt x="7592753" y="4603838"/>
                  </a:lnTo>
                  <a:lnTo>
                    <a:pt x="7592176" y="4655135"/>
                  </a:lnTo>
                  <a:lnTo>
                    <a:pt x="7591469" y="4714091"/>
                  </a:lnTo>
                  <a:lnTo>
                    <a:pt x="7590824" y="4765231"/>
                  </a:lnTo>
                  <a:lnTo>
                    <a:pt x="7590086" y="4820580"/>
                  </a:lnTo>
                  <a:lnTo>
                    <a:pt x="7589307" y="4876130"/>
                  </a:lnTo>
                  <a:lnTo>
                    <a:pt x="7588483" y="4931885"/>
                  </a:lnTo>
                  <a:lnTo>
                    <a:pt x="7587616" y="4987844"/>
                  </a:lnTo>
                  <a:lnTo>
                    <a:pt x="7586703" y="5044011"/>
                  </a:lnTo>
                  <a:lnTo>
                    <a:pt x="7585743" y="5100385"/>
                  </a:lnTo>
                  <a:lnTo>
                    <a:pt x="7583411" y="5846239"/>
                  </a:lnTo>
                  <a:lnTo>
                    <a:pt x="7583670" y="6603491"/>
                  </a:lnTo>
                  <a:lnTo>
                    <a:pt x="7584950" y="7183735"/>
                  </a:lnTo>
                  <a:lnTo>
                    <a:pt x="7585743" y="7426883"/>
                  </a:lnTo>
                  <a:lnTo>
                    <a:pt x="4735290" y="7427104"/>
                  </a:lnTo>
                  <a:close/>
                </a:path>
                <a:path w="7597140" h="7427595">
                  <a:moveTo>
                    <a:pt x="6256294" y="31252"/>
                  </a:moveTo>
                  <a:lnTo>
                    <a:pt x="4628627" y="31252"/>
                  </a:lnTo>
                  <a:lnTo>
                    <a:pt x="4696572" y="31205"/>
                  </a:lnTo>
                  <a:lnTo>
                    <a:pt x="5174745" y="27795"/>
                  </a:lnTo>
                  <a:lnTo>
                    <a:pt x="5198455" y="27401"/>
                  </a:lnTo>
                  <a:lnTo>
                    <a:pt x="5992275" y="26451"/>
                  </a:lnTo>
                  <a:lnTo>
                    <a:pt x="6256294" y="31252"/>
                  </a:lnTo>
                  <a:close/>
                </a:path>
                <a:path w="7597140" h="7427595">
                  <a:moveTo>
                    <a:pt x="7084825" y="49856"/>
                  </a:moveTo>
                  <a:lnTo>
                    <a:pt x="1667368" y="49856"/>
                  </a:lnTo>
                  <a:lnTo>
                    <a:pt x="1794785" y="49209"/>
                  </a:lnTo>
                  <a:lnTo>
                    <a:pt x="2303008" y="35133"/>
                  </a:lnTo>
                  <a:lnTo>
                    <a:pt x="2548575" y="31205"/>
                  </a:lnTo>
                  <a:lnTo>
                    <a:pt x="3253649" y="27795"/>
                  </a:lnTo>
                  <a:lnTo>
                    <a:pt x="4527967" y="31205"/>
                  </a:lnTo>
                  <a:lnTo>
                    <a:pt x="6256294" y="31252"/>
                  </a:lnTo>
                  <a:lnTo>
                    <a:pt x="6766149" y="40525"/>
                  </a:lnTo>
                  <a:lnTo>
                    <a:pt x="7084825" y="49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1899" y="1078030"/>
              <a:ext cx="2276474" cy="7048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9201" y="2165398"/>
            <a:ext cx="5181599" cy="21049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72011" y="4784794"/>
            <a:ext cx="6966584" cy="1142365"/>
            <a:chOff x="1472011" y="4784794"/>
            <a:chExt cx="6966584" cy="1142365"/>
          </a:xfrm>
        </p:grpSpPr>
        <p:sp>
          <p:nvSpPr>
            <p:cNvPr id="8" name="object 8"/>
            <p:cNvSpPr/>
            <p:nvPr/>
          </p:nvSpPr>
          <p:spPr>
            <a:xfrm>
              <a:off x="1472011" y="4784794"/>
              <a:ext cx="6966584" cy="1142365"/>
            </a:xfrm>
            <a:custGeom>
              <a:avLst/>
              <a:gdLst/>
              <a:ahLst/>
              <a:cxnLst/>
              <a:rect l="l" t="t" r="r" b="b"/>
              <a:pathLst>
                <a:path w="6966584" h="1142364">
                  <a:moveTo>
                    <a:pt x="6716012" y="266"/>
                  </a:moveTo>
                  <a:lnTo>
                    <a:pt x="248401" y="266"/>
                  </a:lnTo>
                  <a:lnTo>
                    <a:pt x="250536" y="0"/>
                  </a:lnTo>
                  <a:lnTo>
                    <a:pt x="6714144" y="0"/>
                  </a:lnTo>
                  <a:lnTo>
                    <a:pt x="6716012" y="266"/>
                  </a:lnTo>
                  <a:close/>
                </a:path>
                <a:path w="6966584" h="1142364">
                  <a:moveTo>
                    <a:pt x="6723483" y="1141953"/>
                  </a:moveTo>
                  <a:lnTo>
                    <a:pt x="242530" y="1141953"/>
                  </a:lnTo>
                  <a:lnTo>
                    <a:pt x="192322" y="1130741"/>
                  </a:lnTo>
                  <a:lnTo>
                    <a:pt x="148989" y="1105786"/>
                  </a:lnTo>
                  <a:lnTo>
                    <a:pt x="114993" y="1069549"/>
                  </a:lnTo>
                  <a:lnTo>
                    <a:pt x="92788" y="1024462"/>
                  </a:lnTo>
                  <a:lnTo>
                    <a:pt x="84846" y="973061"/>
                  </a:lnTo>
                  <a:lnTo>
                    <a:pt x="84846" y="737200"/>
                  </a:lnTo>
                  <a:lnTo>
                    <a:pt x="72301" y="677201"/>
                  </a:lnTo>
                  <a:lnTo>
                    <a:pt x="44324" y="625206"/>
                  </a:lnTo>
                  <a:lnTo>
                    <a:pt x="15395" y="587719"/>
                  </a:lnTo>
                  <a:lnTo>
                    <a:pt x="0" y="571243"/>
                  </a:lnTo>
                  <a:lnTo>
                    <a:pt x="15395" y="554767"/>
                  </a:lnTo>
                  <a:lnTo>
                    <a:pt x="44324" y="517280"/>
                  </a:lnTo>
                  <a:lnTo>
                    <a:pt x="72301" y="465286"/>
                  </a:lnTo>
                  <a:lnTo>
                    <a:pt x="84846" y="405286"/>
                  </a:lnTo>
                  <a:lnTo>
                    <a:pt x="85112" y="405286"/>
                  </a:lnTo>
                  <a:lnTo>
                    <a:pt x="85112" y="169425"/>
                  </a:lnTo>
                  <a:lnTo>
                    <a:pt x="93072" y="117998"/>
                  </a:lnTo>
                  <a:lnTo>
                    <a:pt x="115260" y="73014"/>
                  </a:lnTo>
                  <a:lnTo>
                    <a:pt x="149256" y="36815"/>
                  </a:lnTo>
                  <a:lnTo>
                    <a:pt x="192588" y="11848"/>
                  </a:lnTo>
                  <a:lnTo>
                    <a:pt x="242798" y="533"/>
                  </a:lnTo>
                  <a:lnTo>
                    <a:pt x="244666" y="266"/>
                  </a:lnTo>
                  <a:lnTo>
                    <a:pt x="6720014" y="266"/>
                  </a:lnTo>
                  <a:lnTo>
                    <a:pt x="6721882" y="533"/>
                  </a:lnTo>
                  <a:lnTo>
                    <a:pt x="6723749" y="533"/>
                  </a:lnTo>
                  <a:lnTo>
                    <a:pt x="6773959" y="11746"/>
                  </a:lnTo>
                  <a:lnTo>
                    <a:pt x="6817292" y="36700"/>
                  </a:lnTo>
                  <a:lnTo>
                    <a:pt x="6851288" y="72937"/>
                  </a:lnTo>
                  <a:lnTo>
                    <a:pt x="6873493" y="118024"/>
                  </a:lnTo>
                  <a:lnTo>
                    <a:pt x="6881436" y="169425"/>
                  </a:lnTo>
                  <a:lnTo>
                    <a:pt x="6881436" y="405286"/>
                  </a:lnTo>
                  <a:lnTo>
                    <a:pt x="6893942" y="465286"/>
                  </a:lnTo>
                  <a:lnTo>
                    <a:pt x="6921857" y="517280"/>
                  </a:lnTo>
                  <a:lnTo>
                    <a:pt x="6950773" y="554767"/>
                  </a:lnTo>
                  <a:lnTo>
                    <a:pt x="6966281" y="571243"/>
                  </a:lnTo>
                  <a:lnTo>
                    <a:pt x="6950773" y="587719"/>
                  </a:lnTo>
                  <a:lnTo>
                    <a:pt x="6921857" y="625206"/>
                  </a:lnTo>
                  <a:lnTo>
                    <a:pt x="6893942" y="677201"/>
                  </a:lnTo>
                  <a:lnTo>
                    <a:pt x="6881436" y="737200"/>
                  </a:lnTo>
                  <a:lnTo>
                    <a:pt x="6881168" y="737200"/>
                  </a:lnTo>
                  <a:lnTo>
                    <a:pt x="6881168" y="973061"/>
                  </a:lnTo>
                  <a:lnTo>
                    <a:pt x="6873209" y="1024488"/>
                  </a:lnTo>
                  <a:lnTo>
                    <a:pt x="6851021" y="1069472"/>
                  </a:lnTo>
                  <a:lnTo>
                    <a:pt x="6817024" y="1105671"/>
                  </a:lnTo>
                  <a:lnTo>
                    <a:pt x="6773692" y="1130638"/>
                  </a:lnTo>
                  <a:lnTo>
                    <a:pt x="6723483" y="1141953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227" y="5010221"/>
              <a:ext cx="692150" cy="692150"/>
            </a:xfrm>
            <a:custGeom>
              <a:avLst/>
              <a:gdLst/>
              <a:ahLst/>
              <a:cxnLst/>
              <a:rect l="l" t="t" r="r" b="b"/>
              <a:pathLst>
                <a:path w="692150" h="692150">
                  <a:moveTo>
                    <a:pt x="345824" y="691634"/>
                  </a:moveTo>
                  <a:lnTo>
                    <a:pt x="298892" y="688478"/>
                  </a:lnTo>
                  <a:lnTo>
                    <a:pt x="253885" y="679282"/>
                  </a:lnTo>
                  <a:lnTo>
                    <a:pt x="211209" y="664459"/>
                  </a:lnTo>
                  <a:lnTo>
                    <a:pt x="171276" y="644420"/>
                  </a:lnTo>
                  <a:lnTo>
                    <a:pt x="134498" y="619579"/>
                  </a:lnTo>
                  <a:lnTo>
                    <a:pt x="101287" y="590347"/>
                  </a:lnTo>
                  <a:lnTo>
                    <a:pt x="72055" y="557136"/>
                  </a:lnTo>
                  <a:lnTo>
                    <a:pt x="47214" y="520358"/>
                  </a:lnTo>
                  <a:lnTo>
                    <a:pt x="27175" y="480425"/>
                  </a:lnTo>
                  <a:lnTo>
                    <a:pt x="12352" y="437749"/>
                  </a:lnTo>
                  <a:lnTo>
                    <a:pt x="3156" y="392743"/>
                  </a:lnTo>
                  <a:lnTo>
                    <a:pt x="0" y="345818"/>
                  </a:lnTo>
                  <a:lnTo>
                    <a:pt x="3156" y="298892"/>
                  </a:lnTo>
                  <a:lnTo>
                    <a:pt x="12352" y="253885"/>
                  </a:lnTo>
                  <a:lnTo>
                    <a:pt x="27175" y="211209"/>
                  </a:lnTo>
                  <a:lnTo>
                    <a:pt x="47214" y="171276"/>
                  </a:lnTo>
                  <a:lnTo>
                    <a:pt x="72055" y="134498"/>
                  </a:lnTo>
                  <a:lnTo>
                    <a:pt x="101287" y="101287"/>
                  </a:lnTo>
                  <a:lnTo>
                    <a:pt x="134498" y="72055"/>
                  </a:lnTo>
                  <a:lnTo>
                    <a:pt x="171276" y="47214"/>
                  </a:lnTo>
                  <a:lnTo>
                    <a:pt x="211209" y="27176"/>
                  </a:lnTo>
                  <a:lnTo>
                    <a:pt x="253885" y="12352"/>
                  </a:lnTo>
                  <a:lnTo>
                    <a:pt x="298892" y="3156"/>
                  </a:lnTo>
                  <a:lnTo>
                    <a:pt x="345817" y="0"/>
                  </a:lnTo>
                  <a:lnTo>
                    <a:pt x="392742" y="3156"/>
                  </a:lnTo>
                  <a:lnTo>
                    <a:pt x="437749" y="12352"/>
                  </a:lnTo>
                  <a:lnTo>
                    <a:pt x="480425" y="27176"/>
                  </a:lnTo>
                  <a:lnTo>
                    <a:pt x="520358" y="47214"/>
                  </a:lnTo>
                  <a:lnTo>
                    <a:pt x="557136" y="72055"/>
                  </a:lnTo>
                  <a:lnTo>
                    <a:pt x="590347" y="101287"/>
                  </a:lnTo>
                  <a:lnTo>
                    <a:pt x="619579" y="134498"/>
                  </a:lnTo>
                  <a:lnTo>
                    <a:pt x="644420" y="171276"/>
                  </a:lnTo>
                  <a:lnTo>
                    <a:pt x="664459" y="211209"/>
                  </a:lnTo>
                  <a:lnTo>
                    <a:pt x="679282" y="253885"/>
                  </a:lnTo>
                  <a:lnTo>
                    <a:pt x="688478" y="298892"/>
                  </a:lnTo>
                  <a:lnTo>
                    <a:pt x="691634" y="345816"/>
                  </a:lnTo>
                  <a:lnTo>
                    <a:pt x="688478" y="392743"/>
                  </a:lnTo>
                  <a:lnTo>
                    <a:pt x="679282" y="437749"/>
                  </a:lnTo>
                  <a:lnTo>
                    <a:pt x="664459" y="480425"/>
                  </a:lnTo>
                  <a:lnTo>
                    <a:pt x="644420" y="520358"/>
                  </a:lnTo>
                  <a:lnTo>
                    <a:pt x="619579" y="557136"/>
                  </a:lnTo>
                  <a:lnTo>
                    <a:pt x="590347" y="590347"/>
                  </a:lnTo>
                  <a:lnTo>
                    <a:pt x="557136" y="619579"/>
                  </a:lnTo>
                  <a:lnTo>
                    <a:pt x="520358" y="644420"/>
                  </a:lnTo>
                  <a:lnTo>
                    <a:pt x="480425" y="664459"/>
                  </a:lnTo>
                  <a:lnTo>
                    <a:pt x="437749" y="679282"/>
                  </a:lnTo>
                  <a:lnTo>
                    <a:pt x="392742" y="688478"/>
                  </a:lnTo>
                  <a:lnTo>
                    <a:pt x="345824" y="691634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72011" y="6208856"/>
            <a:ext cx="6966584" cy="1142365"/>
            <a:chOff x="1472011" y="6208856"/>
            <a:chExt cx="6966584" cy="1142365"/>
          </a:xfrm>
        </p:grpSpPr>
        <p:sp>
          <p:nvSpPr>
            <p:cNvPr id="11" name="object 11"/>
            <p:cNvSpPr/>
            <p:nvPr/>
          </p:nvSpPr>
          <p:spPr>
            <a:xfrm>
              <a:off x="1472011" y="6208856"/>
              <a:ext cx="6966584" cy="1142365"/>
            </a:xfrm>
            <a:custGeom>
              <a:avLst/>
              <a:gdLst/>
              <a:ahLst/>
              <a:cxnLst/>
              <a:rect l="l" t="t" r="r" b="b"/>
              <a:pathLst>
                <a:path w="6966584" h="1142365">
                  <a:moveTo>
                    <a:pt x="6716012" y="266"/>
                  </a:moveTo>
                  <a:lnTo>
                    <a:pt x="248401" y="266"/>
                  </a:lnTo>
                  <a:lnTo>
                    <a:pt x="250536" y="0"/>
                  </a:lnTo>
                  <a:lnTo>
                    <a:pt x="6714144" y="0"/>
                  </a:lnTo>
                  <a:lnTo>
                    <a:pt x="6716012" y="266"/>
                  </a:lnTo>
                  <a:close/>
                </a:path>
                <a:path w="6966584" h="1142365">
                  <a:moveTo>
                    <a:pt x="6723482" y="1141953"/>
                  </a:moveTo>
                  <a:lnTo>
                    <a:pt x="242531" y="1141953"/>
                  </a:lnTo>
                  <a:lnTo>
                    <a:pt x="192322" y="1130741"/>
                  </a:lnTo>
                  <a:lnTo>
                    <a:pt x="148989" y="1105786"/>
                  </a:lnTo>
                  <a:lnTo>
                    <a:pt x="114993" y="1069549"/>
                  </a:lnTo>
                  <a:lnTo>
                    <a:pt x="92788" y="1024462"/>
                  </a:lnTo>
                  <a:lnTo>
                    <a:pt x="84846" y="973062"/>
                  </a:lnTo>
                  <a:lnTo>
                    <a:pt x="84846" y="737200"/>
                  </a:lnTo>
                  <a:lnTo>
                    <a:pt x="72301" y="677201"/>
                  </a:lnTo>
                  <a:lnTo>
                    <a:pt x="44324" y="625206"/>
                  </a:lnTo>
                  <a:lnTo>
                    <a:pt x="15395" y="587719"/>
                  </a:lnTo>
                  <a:lnTo>
                    <a:pt x="0" y="571243"/>
                  </a:lnTo>
                  <a:lnTo>
                    <a:pt x="15395" y="554768"/>
                  </a:lnTo>
                  <a:lnTo>
                    <a:pt x="44324" y="517280"/>
                  </a:lnTo>
                  <a:lnTo>
                    <a:pt x="72301" y="465285"/>
                  </a:lnTo>
                  <a:lnTo>
                    <a:pt x="84846" y="405286"/>
                  </a:lnTo>
                  <a:lnTo>
                    <a:pt x="85112" y="405286"/>
                  </a:lnTo>
                  <a:lnTo>
                    <a:pt x="85112" y="169425"/>
                  </a:lnTo>
                  <a:lnTo>
                    <a:pt x="93072" y="117998"/>
                  </a:lnTo>
                  <a:lnTo>
                    <a:pt x="115260" y="73014"/>
                  </a:lnTo>
                  <a:lnTo>
                    <a:pt x="149256" y="36815"/>
                  </a:lnTo>
                  <a:lnTo>
                    <a:pt x="192588" y="11848"/>
                  </a:lnTo>
                  <a:lnTo>
                    <a:pt x="242798" y="533"/>
                  </a:lnTo>
                  <a:lnTo>
                    <a:pt x="244666" y="266"/>
                  </a:lnTo>
                  <a:lnTo>
                    <a:pt x="6720014" y="266"/>
                  </a:lnTo>
                  <a:lnTo>
                    <a:pt x="6721882" y="533"/>
                  </a:lnTo>
                  <a:lnTo>
                    <a:pt x="6723749" y="533"/>
                  </a:lnTo>
                  <a:lnTo>
                    <a:pt x="6773959" y="11745"/>
                  </a:lnTo>
                  <a:lnTo>
                    <a:pt x="6817292" y="36700"/>
                  </a:lnTo>
                  <a:lnTo>
                    <a:pt x="6851288" y="72937"/>
                  </a:lnTo>
                  <a:lnTo>
                    <a:pt x="6873493" y="118024"/>
                  </a:lnTo>
                  <a:lnTo>
                    <a:pt x="6881436" y="169425"/>
                  </a:lnTo>
                  <a:lnTo>
                    <a:pt x="6881436" y="405286"/>
                  </a:lnTo>
                  <a:lnTo>
                    <a:pt x="6893942" y="465285"/>
                  </a:lnTo>
                  <a:lnTo>
                    <a:pt x="6921857" y="517280"/>
                  </a:lnTo>
                  <a:lnTo>
                    <a:pt x="6950773" y="554768"/>
                  </a:lnTo>
                  <a:lnTo>
                    <a:pt x="6966281" y="571243"/>
                  </a:lnTo>
                  <a:lnTo>
                    <a:pt x="6950773" y="587719"/>
                  </a:lnTo>
                  <a:lnTo>
                    <a:pt x="6921857" y="625206"/>
                  </a:lnTo>
                  <a:lnTo>
                    <a:pt x="6893942" y="677201"/>
                  </a:lnTo>
                  <a:lnTo>
                    <a:pt x="6881436" y="737200"/>
                  </a:lnTo>
                  <a:lnTo>
                    <a:pt x="6881168" y="737200"/>
                  </a:lnTo>
                  <a:lnTo>
                    <a:pt x="6881168" y="973062"/>
                  </a:lnTo>
                  <a:lnTo>
                    <a:pt x="6873209" y="1024488"/>
                  </a:lnTo>
                  <a:lnTo>
                    <a:pt x="6851021" y="1069472"/>
                  </a:lnTo>
                  <a:lnTo>
                    <a:pt x="6817024" y="1105671"/>
                  </a:lnTo>
                  <a:lnTo>
                    <a:pt x="6773692" y="1130638"/>
                  </a:lnTo>
                  <a:lnTo>
                    <a:pt x="6723482" y="1141953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227" y="6434283"/>
              <a:ext cx="692150" cy="692150"/>
            </a:xfrm>
            <a:custGeom>
              <a:avLst/>
              <a:gdLst/>
              <a:ahLst/>
              <a:cxnLst/>
              <a:rect l="l" t="t" r="r" b="b"/>
              <a:pathLst>
                <a:path w="692150" h="692150">
                  <a:moveTo>
                    <a:pt x="345826" y="691634"/>
                  </a:moveTo>
                  <a:lnTo>
                    <a:pt x="298892" y="688478"/>
                  </a:lnTo>
                  <a:lnTo>
                    <a:pt x="253885" y="679282"/>
                  </a:lnTo>
                  <a:lnTo>
                    <a:pt x="211209" y="664459"/>
                  </a:lnTo>
                  <a:lnTo>
                    <a:pt x="171276" y="644421"/>
                  </a:lnTo>
                  <a:lnTo>
                    <a:pt x="134498" y="619579"/>
                  </a:lnTo>
                  <a:lnTo>
                    <a:pt x="101287" y="590347"/>
                  </a:lnTo>
                  <a:lnTo>
                    <a:pt x="72055" y="557136"/>
                  </a:lnTo>
                  <a:lnTo>
                    <a:pt x="47214" y="520358"/>
                  </a:lnTo>
                  <a:lnTo>
                    <a:pt x="27175" y="480425"/>
                  </a:lnTo>
                  <a:lnTo>
                    <a:pt x="12352" y="437749"/>
                  </a:lnTo>
                  <a:lnTo>
                    <a:pt x="3156" y="392742"/>
                  </a:lnTo>
                  <a:lnTo>
                    <a:pt x="0" y="345818"/>
                  </a:lnTo>
                  <a:lnTo>
                    <a:pt x="3156" y="298892"/>
                  </a:lnTo>
                  <a:lnTo>
                    <a:pt x="12352" y="253885"/>
                  </a:lnTo>
                  <a:lnTo>
                    <a:pt x="27175" y="211209"/>
                  </a:lnTo>
                  <a:lnTo>
                    <a:pt x="47214" y="171276"/>
                  </a:lnTo>
                  <a:lnTo>
                    <a:pt x="72055" y="134498"/>
                  </a:lnTo>
                  <a:lnTo>
                    <a:pt x="101287" y="101287"/>
                  </a:lnTo>
                  <a:lnTo>
                    <a:pt x="134498" y="72055"/>
                  </a:lnTo>
                  <a:lnTo>
                    <a:pt x="171276" y="47214"/>
                  </a:lnTo>
                  <a:lnTo>
                    <a:pt x="211209" y="27176"/>
                  </a:lnTo>
                  <a:lnTo>
                    <a:pt x="253885" y="12352"/>
                  </a:lnTo>
                  <a:lnTo>
                    <a:pt x="298892" y="3156"/>
                  </a:lnTo>
                  <a:lnTo>
                    <a:pt x="345817" y="0"/>
                  </a:lnTo>
                  <a:lnTo>
                    <a:pt x="392742" y="3156"/>
                  </a:lnTo>
                  <a:lnTo>
                    <a:pt x="437749" y="12352"/>
                  </a:lnTo>
                  <a:lnTo>
                    <a:pt x="480425" y="27176"/>
                  </a:lnTo>
                  <a:lnTo>
                    <a:pt x="520358" y="47214"/>
                  </a:lnTo>
                  <a:lnTo>
                    <a:pt x="557136" y="72055"/>
                  </a:lnTo>
                  <a:lnTo>
                    <a:pt x="590347" y="101287"/>
                  </a:lnTo>
                  <a:lnTo>
                    <a:pt x="619579" y="134498"/>
                  </a:lnTo>
                  <a:lnTo>
                    <a:pt x="644420" y="171276"/>
                  </a:lnTo>
                  <a:lnTo>
                    <a:pt x="664459" y="211209"/>
                  </a:lnTo>
                  <a:lnTo>
                    <a:pt x="679282" y="253885"/>
                  </a:lnTo>
                  <a:lnTo>
                    <a:pt x="688478" y="298892"/>
                  </a:lnTo>
                  <a:lnTo>
                    <a:pt x="691634" y="345816"/>
                  </a:lnTo>
                  <a:lnTo>
                    <a:pt x="688478" y="392742"/>
                  </a:lnTo>
                  <a:lnTo>
                    <a:pt x="679282" y="437749"/>
                  </a:lnTo>
                  <a:lnTo>
                    <a:pt x="664459" y="480425"/>
                  </a:lnTo>
                  <a:lnTo>
                    <a:pt x="644420" y="520358"/>
                  </a:lnTo>
                  <a:lnTo>
                    <a:pt x="619579" y="557136"/>
                  </a:lnTo>
                  <a:lnTo>
                    <a:pt x="590347" y="590347"/>
                  </a:lnTo>
                  <a:lnTo>
                    <a:pt x="557136" y="619579"/>
                  </a:lnTo>
                  <a:lnTo>
                    <a:pt x="520358" y="644421"/>
                  </a:lnTo>
                  <a:lnTo>
                    <a:pt x="480425" y="664459"/>
                  </a:lnTo>
                  <a:lnTo>
                    <a:pt x="437749" y="679282"/>
                  </a:lnTo>
                  <a:lnTo>
                    <a:pt x="392742" y="688478"/>
                  </a:lnTo>
                  <a:lnTo>
                    <a:pt x="345826" y="691634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72011" y="7640311"/>
            <a:ext cx="6966584" cy="1142365"/>
            <a:chOff x="1472011" y="7640311"/>
            <a:chExt cx="6966584" cy="1142365"/>
          </a:xfrm>
        </p:grpSpPr>
        <p:sp>
          <p:nvSpPr>
            <p:cNvPr id="14" name="object 14"/>
            <p:cNvSpPr/>
            <p:nvPr/>
          </p:nvSpPr>
          <p:spPr>
            <a:xfrm>
              <a:off x="1472011" y="7640311"/>
              <a:ext cx="6966584" cy="1142365"/>
            </a:xfrm>
            <a:custGeom>
              <a:avLst/>
              <a:gdLst/>
              <a:ahLst/>
              <a:cxnLst/>
              <a:rect l="l" t="t" r="r" b="b"/>
              <a:pathLst>
                <a:path w="6966584" h="1142365">
                  <a:moveTo>
                    <a:pt x="6716012" y="267"/>
                  </a:moveTo>
                  <a:lnTo>
                    <a:pt x="248401" y="267"/>
                  </a:lnTo>
                  <a:lnTo>
                    <a:pt x="250536" y="0"/>
                  </a:lnTo>
                  <a:lnTo>
                    <a:pt x="6714144" y="0"/>
                  </a:lnTo>
                  <a:lnTo>
                    <a:pt x="6716012" y="267"/>
                  </a:lnTo>
                  <a:close/>
                </a:path>
                <a:path w="6966584" h="1142365">
                  <a:moveTo>
                    <a:pt x="6723481" y="1141953"/>
                  </a:moveTo>
                  <a:lnTo>
                    <a:pt x="244399" y="1141953"/>
                  </a:lnTo>
                  <a:lnTo>
                    <a:pt x="242531" y="1141953"/>
                  </a:lnTo>
                  <a:lnTo>
                    <a:pt x="192322" y="1130741"/>
                  </a:lnTo>
                  <a:lnTo>
                    <a:pt x="148989" y="1105786"/>
                  </a:lnTo>
                  <a:lnTo>
                    <a:pt x="114993" y="1069549"/>
                  </a:lnTo>
                  <a:lnTo>
                    <a:pt x="92788" y="1024462"/>
                  </a:lnTo>
                  <a:lnTo>
                    <a:pt x="84846" y="973062"/>
                  </a:lnTo>
                  <a:lnTo>
                    <a:pt x="84846" y="737200"/>
                  </a:lnTo>
                  <a:lnTo>
                    <a:pt x="72301" y="677201"/>
                  </a:lnTo>
                  <a:lnTo>
                    <a:pt x="44324" y="625206"/>
                  </a:lnTo>
                  <a:lnTo>
                    <a:pt x="15395" y="587719"/>
                  </a:lnTo>
                  <a:lnTo>
                    <a:pt x="0" y="571243"/>
                  </a:lnTo>
                  <a:lnTo>
                    <a:pt x="15395" y="554767"/>
                  </a:lnTo>
                  <a:lnTo>
                    <a:pt x="44324" y="517280"/>
                  </a:lnTo>
                  <a:lnTo>
                    <a:pt x="72301" y="465285"/>
                  </a:lnTo>
                  <a:lnTo>
                    <a:pt x="84846" y="405286"/>
                  </a:lnTo>
                  <a:lnTo>
                    <a:pt x="85112" y="405286"/>
                  </a:lnTo>
                  <a:lnTo>
                    <a:pt x="85112" y="169425"/>
                  </a:lnTo>
                  <a:lnTo>
                    <a:pt x="93072" y="117998"/>
                  </a:lnTo>
                  <a:lnTo>
                    <a:pt x="115260" y="73014"/>
                  </a:lnTo>
                  <a:lnTo>
                    <a:pt x="149256" y="36815"/>
                  </a:lnTo>
                  <a:lnTo>
                    <a:pt x="192588" y="11848"/>
                  </a:lnTo>
                  <a:lnTo>
                    <a:pt x="242798" y="533"/>
                  </a:lnTo>
                  <a:lnTo>
                    <a:pt x="244666" y="267"/>
                  </a:lnTo>
                  <a:lnTo>
                    <a:pt x="6720014" y="267"/>
                  </a:lnTo>
                  <a:lnTo>
                    <a:pt x="6721882" y="533"/>
                  </a:lnTo>
                  <a:lnTo>
                    <a:pt x="6723749" y="533"/>
                  </a:lnTo>
                  <a:lnTo>
                    <a:pt x="6773959" y="11745"/>
                  </a:lnTo>
                  <a:lnTo>
                    <a:pt x="6817292" y="36700"/>
                  </a:lnTo>
                  <a:lnTo>
                    <a:pt x="6851288" y="72937"/>
                  </a:lnTo>
                  <a:lnTo>
                    <a:pt x="6873493" y="118024"/>
                  </a:lnTo>
                  <a:lnTo>
                    <a:pt x="6881436" y="169425"/>
                  </a:lnTo>
                  <a:lnTo>
                    <a:pt x="6881436" y="405286"/>
                  </a:lnTo>
                  <a:lnTo>
                    <a:pt x="6893942" y="465285"/>
                  </a:lnTo>
                  <a:lnTo>
                    <a:pt x="6921857" y="517280"/>
                  </a:lnTo>
                  <a:lnTo>
                    <a:pt x="6950773" y="554767"/>
                  </a:lnTo>
                  <a:lnTo>
                    <a:pt x="6966281" y="571243"/>
                  </a:lnTo>
                  <a:lnTo>
                    <a:pt x="6950773" y="587719"/>
                  </a:lnTo>
                  <a:lnTo>
                    <a:pt x="6921857" y="625206"/>
                  </a:lnTo>
                  <a:lnTo>
                    <a:pt x="6893942" y="677201"/>
                  </a:lnTo>
                  <a:lnTo>
                    <a:pt x="6881436" y="737200"/>
                  </a:lnTo>
                  <a:lnTo>
                    <a:pt x="6881168" y="737200"/>
                  </a:lnTo>
                  <a:lnTo>
                    <a:pt x="6881168" y="973062"/>
                  </a:lnTo>
                  <a:lnTo>
                    <a:pt x="6873209" y="1024488"/>
                  </a:lnTo>
                  <a:lnTo>
                    <a:pt x="6851021" y="1069472"/>
                  </a:lnTo>
                  <a:lnTo>
                    <a:pt x="6817024" y="1105671"/>
                  </a:lnTo>
                  <a:lnTo>
                    <a:pt x="6773692" y="1130638"/>
                  </a:lnTo>
                  <a:lnTo>
                    <a:pt x="6723481" y="1141953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227" y="7865742"/>
              <a:ext cx="692150" cy="692150"/>
            </a:xfrm>
            <a:custGeom>
              <a:avLst/>
              <a:gdLst/>
              <a:ahLst/>
              <a:cxnLst/>
              <a:rect l="l" t="t" r="r" b="b"/>
              <a:pathLst>
                <a:path w="692150" h="692150">
                  <a:moveTo>
                    <a:pt x="345830" y="691634"/>
                  </a:moveTo>
                  <a:lnTo>
                    <a:pt x="298892" y="688478"/>
                  </a:lnTo>
                  <a:lnTo>
                    <a:pt x="253885" y="679282"/>
                  </a:lnTo>
                  <a:lnTo>
                    <a:pt x="211209" y="664459"/>
                  </a:lnTo>
                  <a:lnTo>
                    <a:pt x="171276" y="644421"/>
                  </a:lnTo>
                  <a:lnTo>
                    <a:pt x="134498" y="619580"/>
                  </a:lnTo>
                  <a:lnTo>
                    <a:pt x="101287" y="590347"/>
                  </a:lnTo>
                  <a:lnTo>
                    <a:pt x="72055" y="557136"/>
                  </a:lnTo>
                  <a:lnTo>
                    <a:pt x="47214" y="520358"/>
                  </a:lnTo>
                  <a:lnTo>
                    <a:pt x="27175" y="480425"/>
                  </a:lnTo>
                  <a:lnTo>
                    <a:pt x="12352" y="437749"/>
                  </a:lnTo>
                  <a:lnTo>
                    <a:pt x="3156" y="392743"/>
                  </a:lnTo>
                  <a:lnTo>
                    <a:pt x="0" y="345818"/>
                  </a:lnTo>
                  <a:lnTo>
                    <a:pt x="3156" y="298892"/>
                  </a:lnTo>
                  <a:lnTo>
                    <a:pt x="12352" y="253885"/>
                  </a:lnTo>
                  <a:lnTo>
                    <a:pt x="27175" y="211210"/>
                  </a:lnTo>
                  <a:lnTo>
                    <a:pt x="47214" y="171277"/>
                  </a:lnTo>
                  <a:lnTo>
                    <a:pt x="72055" y="134499"/>
                  </a:lnTo>
                  <a:lnTo>
                    <a:pt x="101287" y="101287"/>
                  </a:lnTo>
                  <a:lnTo>
                    <a:pt x="134498" y="72055"/>
                  </a:lnTo>
                  <a:lnTo>
                    <a:pt x="171276" y="47214"/>
                  </a:lnTo>
                  <a:lnTo>
                    <a:pt x="211209" y="27176"/>
                  </a:lnTo>
                  <a:lnTo>
                    <a:pt x="253885" y="12352"/>
                  </a:lnTo>
                  <a:lnTo>
                    <a:pt x="298892" y="3156"/>
                  </a:lnTo>
                  <a:lnTo>
                    <a:pt x="345817" y="0"/>
                  </a:lnTo>
                  <a:lnTo>
                    <a:pt x="392742" y="3156"/>
                  </a:lnTo>
                  <a:lnTo>
                    <a:pt x="437749" y="12352"/>
                  </a:lnTo>
                  <a:lnTo>
                    <a:pt x="480425" y="27176"/>
                  </a:lnTo>
                  <a:lnTo>
                    <a:pt x="520358" y="47214"/>
                  </a:lnTo>
                  <a:lnTo>
                    <a:pt x="557136" y="72055"/>
                  </a:lnTo>
                  <a:lnTo>
                    <a:pt x="590347" y="101287"/>
                  </a:lnTo>
                  <a:lnTo>
                    <a:pt x="619579" y="134499"/>
                  </a:lnTo>
                  <a:lnTo>
                    <a:pt x="644420" y="171277"/>
                  </a:lnTo>
                  <a:lnTo>
                    <a:pt x="664459" y="211210"/>
                  </a:lnTo>
                  <a:lnTo>
                    <a:pt x="679282" y="253885"/>
                  </a:lnTo>
                  <a:lnTo>
                    <a:pt x="688478" y="298892"/>
                  </a:lnTo>
                  <a:lnTo>
                    <a:pt x="691634" y="345816"/>
                  </a:lnTo>
                  <a:lnTo>
                    <a:pt x="688478" y="392743"/>
                  </a:lnTo>
                  <a:lnTo>
                    <a:pt x="679282" y="437749"/>
                  </a:lnTo>
                  <a:lnTo>
                    <a:pt x="664459" y="480425"/>
                  </a:lnTo>
                  <a:lnTo>
                    <a:pt x="644420" y="520358"/>
                  </a:lnTo>
                  <a:lnTo>
                    <a:pt x="619579" y="557136"/>
                  </a:lnTo>
                  <a:lnTo>
                    <a:pt x="590347" y="590347"/>
                  </a:lnTo>
                  <a:lnTo>
                    <a:pt x="557136" y="619580"/>
                  </a:lnTo>
                  <a:lnTo>
                    <a:pt x="520358" y="644421"/>
                  </a:lnTo>
                  <a:lnTo>
                    <a:pt x="480425" y="664459"/>
                  </a:lnTo>
                  <a:lnTo>
                    <a:pt x="437749" y="679282"/>
                  </a:lnTo>
                  <a:lnTo>
                    <a:pt x="392742" y="688478"/>
                  </a:lnTo>
                  <a:lnTo>
                    <a:pt x="345830" y="691634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81349" y="3361956"/>
            <a:ext cx="3990974" cy="43719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788955" y="5138550"/>
            <a:ext cx="2969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6081" y="2557165"/>
            <a:ext cx="26181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270" dirty="0">
                <a:solidFill>
                  <a:srgbClr val="2E2E2E"/>
                </a:solidFill>
                <a:latin typeface="Tahoma"/>
                <a:cs typeface="Tahoma"/>
              </a:rPr>
              <a:t>F</a:t>
            </a:r>
            <a:r>
              <a:rPr sz="7000" b="1" spc="-1505" dirty="0">
                <a:solidFill>
                  <a:srgbClr val="2E2E2E"/>
                </a:solidFill>
                <a:latin typeface="Tahoma"/>
                <a:cs typeface="Tahoma"/>
              </a:rPr>
              <a:t>I</a:t>
            </a:r>
            <a:r>
              <a:rPr sz="7000" b="1" spc="254" dirty="0">
                <a:solidFill>
                  <a:srgbClr val="2E2E2E"/>
                </a:solidFill>
                <a:latin typeface="Tahoma"/>
                <a:cs typeface="Tahoma"/>
              </a:rPr>
              <a:t>T</a:t>
            </a:r>
            <a:r>
              <a:rPr sz="7000" b="1" spc="-375" dirty="0">
                <a:solidFill>
                  <a:srgbClr val="2E2E2E"/>
                </a:solidFill>
                <a:latin typeface="Tahoma"/>
                <a:cs typeface="Tahoma"/>
              </a:rPr>
              <a:t>U</a:t>
            </a:r>
            <a:r>
              <a:rPr sz="7000" b="1" spc="-254" dirty="0">
                <a:solidFill>
                  <a:srgbClr val="2E2E2E"/>
                </a:solidFill>
                <a:latin typeface="Tahoma"/>
                <a:cs typeface="Tahoma"/>
              </a:rPr>
              <a:t>R</a:t>
            </a:r>
            <a:endParaRPr sz="70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364517" y="2280901"/>
            <a:ext cx="342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40" dirty="0">
                <a:latin typeface="Trebuchet MS"/>
                <a:cs typeface="Trebuchet MS"/>
              </a:rPr>
              <a:t>ANTERIN</a:t>
            </a:r>
            <a:r>
              <a:rPr sz="3600" b="0" spc="-45" dirty="0">
                <a:latin typeface="Trebuchet MS"/>
                <a:cs typeface="Trebuchet MS"/>
              </a:rPr>
              <a:t> </a:t>
            </a:r>
            <a:r>
              <a:rPr sz="3600" b="0" spc="495" dirty="0">
                <a:latin typeface="Trebuchet MS"/>
                <a:cs typeface="Trebuchet MS"/>
              </a:rPr>
              <a:t>AJAA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3319" y="516353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0" dirty="0">
                <a:solidFill>
                  <a:srgbClr val="3F5895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8955" y="6562612"/>
            <a:ext cx="201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8820" y="6587601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0" dirty="0">
                <a:solidFill>
                  <a:srgbClr val="3F5895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8955" y="7994071"/>
            <a:ext cx="204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1498" y="8019059"/>
            <a:ext cx="227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3F5895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4039" y="858716"/>
            <a:ext cx="2038349" cy="20383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4346" y="3879554"/>
            <a:ext cx="14982825" cy="5379085"/>
            <a:chOff x="1644346" y="3879554"/>
            <a:chExt cx="14982825" cy="5379085"/>
          </a:xfrm>
        </p:grpSpPr>
        <p:sp>
          <p:nvSpPr>
            <p:cNvPr id="4" name="object 4"/>
            <p:cNvSpPr/>
            <p:nvPr/>
          </p:nvSpPr>
          <p:spPr>
            <a:xfrm>
              <a:off x="1644346" y="3879554"/>
              <a:ext cx="14982825" cy="5379085"/>
            </a:xfrm>
            <a:custGeom>
              <a:avLst/>
              <a:gdLst/>
              <a:ahLst/>
              <a:cxnLst/>
              <a:rect l="l" t="t" r="r" b="b"/>
              <a:pathLst>
                <a:path w="14982825" h="5379084">
                  <a:moveTo>
                    <a:pt x="14662545" y="5378745"/>
                  </a:moveTo>
                  <a:lnTo>
                    <a:pt x="336762" y="5378745"/>
                  </a:lnTo>
                  <a:lnTo>
                    <a:pt x="291154" y="5375662"/>
                  </a:lnTo>
                  <a:lnTo>
                    <a:pt x="247385" y="5366686"/>
                  </a:lnTo>
                  <a:lnTo>
                    <a:pt x="205858" y="5352220"/>
                  </a:lnTo>
                  <a:lnTo>
                    <a:pt x="166981" y="5332672"/>
                  </a:lnTo>
                  <a:lnTo>
                    <a:pt x="131157" y="5308447"/>
                  </a:lnTo>
                  <a:lnTo>
                    <a:pt x="98795" y="5279950"/>
                  </a:lnTo>
                  <a:lnTo>
                    <a:pt x="70297" y="5247587"/>
                  </a:lnTo>
                  <a:lnTo>
                    <a:pt x="46072" y="5211764"/>
                  </a:lnTo>
                  <a:lnTo>
                    <a:pt x="26524" y="5172886"/>
                  </a:lnTo>
                  <a:lnTo>
                    <a:pt x="12059" y="5131359"/>
                  </a:lnTo>
                  <a:lnTo>
                    <a:pt x="3082" y="5087590"/>
                  </a:lnTo>
                  <a:lnTo>
                    <a:pt x="0" y="5041982"/>
                  </a:lnTo>
                  <a:lnTo>
                    <a:pt x="0" y="336762"/>
                  </a:lnTo>
                  <a:lnTo>
                    <a:pt x="3082" y="291154"/>
                  </a:lnTo>
                  <a:lnTo>
                    <a:pt x="12059" y="247385"/>
                  </a:lnTo>
                  <a:lnTo>
                    <a:pt x="26524" y="205858"/>
                  </a:lnTo>
                  <a:lnTo>
                    <a:pt x="46072" y="166980"/>
                  </a:lnTo>
                  <a:lnTo>
                    <a:pt x="70297" y="131157"/>
                  </a:lnTo>
                  <a:lnTo>
                    <a:pt x="98795" y="98794"/>
                  </a:lnTo>
                  <a:lnTo>
                    <a:pt x="131157" y="70297"/>
                  </a:lnTo>
                  <a:lnTo>
                    <a:pt x="166981" y="46072"/>
                  </a:lnTo>
                  <a:lnTo>
                    <a:pt x="205858" y="26524"/>
                  </a:lnTo>
                  <a:lnTo>
                    <a:pt x="247385" y="12058"/>
                  </a:lnTo>
                  <a:lnTo>
                    <a:pt x="291154" y="3082"/>
                  </a:lnTo>
                  <a:lnTo>
                    <a:pt x="336757" y="0"/>
                  </a:lnTo>
                  <a:lnTo>
                    <a:pt x="14662550" y="0"/>
                  </a:lnTo>
                  <a:lnTo>
                    <a:pt x="14708152" y="3082"/>
                  </a:lnTo>
                  <a:lnTo>
                    <a:pt x="14751922" y="12058"/>
                  </a:lnTo>
                  <a:lnTo>
                    <a:pt x="14793448" y="26524"/>
                  </a:lnTo>
                  <a:lnTo>
                    <a:pt x="14832326" y="46072"/>
                  </a:lnTo>
                  <a:lnTo>
                    <a:pt x="14868149" y="70297"/>
                  </a:lnTo>
                  <a:lnTo>
                    <a:pt x="14900512" y="98794"/>
                  </a:lnTo>
                  <a:lnTo>
                    <a:pt x="14929009" y="131157"/>
                  </a:lnTo>
                  <a:lnTo>
                    <a:pt x="14953235" y="166980"/>
                  </a:lnTo>
                  <a:lnTo>
                    <a:pt x="14972783" y="205858"/>
                  </a:lnTo>
                  <a:lnTo>
                    <a:pt x="14982478" y="233691"/>
                  </a:lnTo>
                  <a:lnTo>
                    <a:pt x="14982478" y="5145053"/>
                  </a:lnTo>
                  <a:lnTo>
                    <a:pt x="14953235" y="5211764"/>
                  </a:lnTo>
                  <a:lnTo>
                    <a:pt x="14929009" y="5247587"/>
                  </a:lnTo>
                  <a:lnTo>
                    <a:pt x="14900512" y="5279950"/>
                  </a:lnTo>
                  <a:lnTo>
                    <a:pt x="14868149" y="5308447"/>
                  </a:lnTo>
                  <a:lnTo>
                    <a:pt x="14832326" y="5332672"/>
                  </a:lnTo>
                  <a:lnTo>
                    <a:pt x="14793448" y="5352220"/>
                  </a:lnTo>
                  <a:lnTo>
                    <a:pt x="14751922" y="5366686"/>
                  </a:lnTo>
                  <a:lnTo>
                    <a:pt x="14708152" y="5375662"/>
                  </a:lnTo>
                  <a:lnTo>
                    <a:pt x="14662545" y="5378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2237" y="4818390"/>
              <a:ext cx="13164185" cy="0"/>
            </a:xfrm>
            <a:custGeom>
              <a:avLst/>
              <a:gdLst/>
              <a:ahLst/>
              <a:cxnLst/>
              <a:rect l="l" t="t" r="r" b="b"/>
              <a:pathLst>
                <a:path w="13164185">
                  <a:moveTo>
                    <a:pt x="0" y="0"/>
                  </a:moveTo>
                  <a:lnTo>
                    <a:pt x="13163672" y="0"/>
                  </a:lnTo>
                </a:path>
              </a:pathLst>
            </a:custGeom>
            <a:ln w="1904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44346" y="713115"/>
            <a:ext cx="9296400" cy="2667000"/>
            <a:chOff x="1644346" y="713115"/>
            <a:chExt cx="9296400" cy="2667000"/>
          </a:xfrm>
        </p:grpSpPr>
        <p:sp>
          <p:nvSpPr>
            <p:cNvPr id="7" name="object 7"/>
            <p:cNvSpPr/>
            <p:nvPr/>
          </p:nvSpPr>
          <p:spPr>
            <a:xfrm>
              <a:off x="7776129" y="713116"/>
              <a:ext cx="3164840" cy="2665095"/>
            </a:xfrm>
            <a:custGeom>
              <a:avLst/>
              <a:gdLst/>
              <a:ahLst/>
              <a:cxnLst/>
              <a:rect l="l" t="t" r="r" b="b"/>
              <a:pathLst>
                <a:path w="3164840" h="2665095">
                  <a:moveTo>
                    <a:pt x="3164477" y="2664623"/>
                  </a:moveTo>
                  <a:lnTo>
                    <a:pt x="0" y="2664623"/>
                  </a:lnTo>
                  <a:lnTo>
                    <a:pt x="0" y="0"/>
                  </a:lnTo>
                  <a:lnTo>
                    <a:pt x="3164477" y="0"/>
                  </a:lnTo>
                  <a:lnTo>
                    <a:pt x="3164477" y="2664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4346" y="713115"/>
              <a:ext cx="6315074" cy="26669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5241" y="1342790"/>
            <a:ext cx="2038349" cy="2038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7383" y="5936232"/>
            <a:ext cx="733424" cy="126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8452" y="3507692"/>
            <a:ext cx="5753099" cy="575309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2630"/>
              </a:spcBef>
            </a:pPr>
            <a:r>
              <a:rPr spc="-455" dirty="0"/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26630" y="1034786"/>
            <a:ext cx="5119370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z="7000" b="1" spc="385" dirty="0">
                <a:solidFill>
                  <a:srgbClr val="2E2E2E"/>
                </a:solidFill>
                <a:latin typeface="Tahoma"/>
                <a:cs typeface="Tahoma"/>
              </a:rPr>
              <a:t>P</a:t>
            </a:r>
            <a:r>
              <a:rPr sz="7000" b="1" spc="775" dirty="0">
                <a:solidFill>
                  <a:srgbClr val="2E2E2E"/>
                </a:solidFill>
                <a:latin typeface="Tahoma"/>
                <a:cs typeface="Tahoma"/>
              </a:rPr>
              <a:t>E</a:t>
            </a:r>
            <a:r>
              <a:rPr sz="7000" b="1" spc="280" dirty="0">
                <a:solidFill>
                  <a:srgbClr val="2E2E2E"/>
                </a:solidFill>
                <a:latin typeface="Tahoma"/>
                <a:cs typeface="Tahoma"/>
              </a:rPr>
              <a:t>M</a:t>
            </a:r>
            <a:r>
              <a:rPr sz="7000" b="1" spc="455" dirty="0">
                <a:solidFill>
                  <a:srgbClr val="2E2E2E"/>
                </a:solidFill>
                <a:latin typeface="Tahoma"/>
                <a:cs typeface="Tahoma"/>
              </a:rPr>
              <a:t>B</a:t>
            </a:r>
            <a:r>
              <a:rPr sz="7000" b="1" spc="655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7000" b="1" spc="215" dirty="0">
                <a:solidFill>
                  <a:srgbClr val="2E2E2E"/>
                </a:solidFill>
                <a:latin typeface="Tahoma"/>
                <a:cs typeface="Tahoma"/>
              </a:rPr>
              <a:t>G</a:t>
            </a:r>
            <a:r>
              <a:rPr sz="7000" b="1" spc="-1155" dirty="0">
                <a:solidFill>
                  <a:srgbClr val="2E2E2E"/>
                </a:solidFill>
                <a:latin typeface="Tahoma"/>
                <a:cs typeface="Tahoma"/>
              </a:rPr>
              <a:t>I</a:t>
            </a:r>
            <a:r>
              <a:rPr sz="7000" b="1" spc="190" dirty="0">
                <a:solidFill>
                  <a:srgbClr val="2E2E2E"/>
                </a:solidFill>
                <a:latin typeface="Tahoma"/>
                <a:cs typeface="Tahoma"/>
              </a:rPr>
              <a:t>A  </a:t>
            </a:r>
            <a:r>
              <a:rPr sz="7000" b="1" spc="615" dirty="0">
                <a:solidFill>
                  <a:srgbClr val="2E2E2E"/>
                </a:solidFill>
                <a:latin typeface="Tahoma"/>
                <a:cs typeface="Tahoma"/>
              </a:rPr>
              <a:t>CLASS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9823" y="5983775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9823" y="6402875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9823" y="6821975"/>
            <a:ext cx="95250" cy="952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9823" y="7241075"/>
            <a:ext cx="95250" cy="952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9823" y="7660175"/>
            <a:ext cx="95250" cy="952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9823" y="8079275"/>
            <a:ext cx="95250" cy="952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001739" y="1558690"/>
            <a:ext cx="115824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 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classnya?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9948" y="5172710"/>
            <a:ext cx="6678930" cy="312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400" b="1" spc="-10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400" b="1" spc="-20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b="1" spc="-15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b="1" spc="-18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400" b="1" spc="-15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b="1" spc="-16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2E2E2E"/>
                </a:solidFill>
                <a:latin typeface="Verdana"/>
                <a:cs typeface="Verdana"/>
              </a:rPr>
              <a:t>Ke</a:t>
            </a:r>
            <a:r>
              <a:rPr sz="2400" b="1" spc="-19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400" b="1" spc="-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400" b="1" spc="-13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b="1" spc="-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400" b="1" spc="-18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400" b="1" spc="-8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400" b="1" spc="-7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400" b="1" spc="-15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b="1" spc="-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400" b="1" spc="-16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b="1" spc="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b="1" spc="-13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b="1" spc="-15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b="1" spc="-190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2400" b="1" spc="-16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400" b="1" spc="-13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400" b="1" spc="-3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400" b="1" spc="-15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b="1" spc="-15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2400" b="1" spc="-13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400" b="1" spc="-16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b="1" spc="-1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400" b="1" spc="-10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400" b="1" spc="-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2400" b="1" spc="-26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2400" b="1" spc="-15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b="1" spc="-30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2400" b="1" spc="-13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2400" b="1" spc="-16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b="1" spc="-380" dirty="0">
                <a:solidFill>
                  <a:srgbClr val="2E2E2E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530225" marR="3763010">
              <a:lnSpc>
                <a:spcPct val="114599"/>
              </a:lnSpc>
              <a:spcBef>
                <a:spcPts val="1710"/>
              </a:spcBef>
            </a:pP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2400" spc="-21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400" spc="210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2E2E2E"/>
                </a:solidFill>
                <a:latin typeface="Verdana"/>
                <a:cs typeface="Verdana"/>
              </a:rPr>
              <a:t>e  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2400" spc="-21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spc="160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2400" spc="9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400" spc="25" dirty="0">
                <a:solidFill>
                  <a:srgbClr val="2E2E2E"/>
                </a:solidFill>
                <a:latin typeface="Verdana"/>
                <a:cs typeface="Verdana"/>
              </a:rPr>
              <a:t>tt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400" spc="7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2400" spc="-21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9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400" spc="-8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4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400" spc="210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4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2E2E2E"/>
                </a:solidFill>
                <a:latin typeface="Verdana"/>
                <a:cs typeface="Verdana"/>
              </a:rPr>
              <a:t>r  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2400" spc="-21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spc="26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400" spc="2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4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2E2E2E"/>
                </a:solidFill>
                <a:latin typeface="Verdana"/>
                <a:cs typeface="Verdana"/>
              </a:rPr>
              <a:t>t  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2400" spc="-21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105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100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2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2E2E2E"/>
                </a:solidFill>
                <a:latin typeface="Verdana"/>
                <a:cs typeface="Verdana"/>
              </a:rPr>
              <a:t>r  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400" spc="-80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2400" spc="-21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2400" spc="2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400" spc="4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400" spc="130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2400" spc="9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400" spc="130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12941" y="2042764"/>
            <a:ext cx="125603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banyak?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FFA3-9927-6767-2AFD-24EAE373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723900"/>
            <a:ext cx="6858000" cy="2154436"/>
          </a:xfrm>
        </p:spPr>
        <p:txBody>
          <a:bodyPr/>
          <a:lstStyle/>
          <a:p>
            <a:r>
              <a:rPr lang="en-US" dirty="0"/>
              <a:t>Diagram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0CE-06E7-941A-E51C-CBAB44B2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ambar 2">
            <a:extLst>
              <a:ext uri="{FF2B5EF4-FFF2-40B4-BE49-F238E27FC236}">
                <a16:creationId xmlns:a16="http://schemas.microsoft.com/office/drawing/2014/main" id="{C8B388B7-A5E0-BA33-218E-8FF5EC15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19300"/>
            <a:ext cx="6172200" cy="7847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7086" y="1511776"/>
            <a:ext cx="15393669" cy="7745730"/>
            <a:chOff x="1407086" y="1511776"/>
            <a:chExt cx="15393669" cy="7745730"/>
          </a:xfrm>
        </p:grpSpPr>
        <p:sp>
          <p:nvSpPr>
            <p:cNvPr id="3" name="object 3"/>
            <p:cNvSpPr/>
            <p:nvPr/>
          </p:nvSpPr>
          <p:spPr>
            <a:xfrm>
              <a:off x="11736375" y="1912402"/>
              <a:ext cx="3042285" cy="6462395"/>
            </a:xfrm>
            <a:custGeom>
              <a:avLst/>
              <a:gdLst/>
              <a:ahLst/>
              <a:cxnLst/>
              <a:rect l="l" t="t" r="r" b="b"/>
              <a:pathLst>
                <a:path w="3042284" h="6462395">
                  <a:moveTo>
                    <a:pt x="0" y="0"/>
                  </a:moveTo>
                  <a:lnTo>
                    <a:pt x="3042121" y="0"/>
                  </a:lnTo>
                  <a:lnTo>
                    <a:pt x="3042121" y="6462196"/>
                  </a:lnTo>
                  <a:lnTo>
                    <a:pt x="0" y="6462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0432" y="1916570"/>
              <a:ext cx="8839199" cy="6457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3024" y="1511776"/>
              <a:ext cx="2457449" cy="800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6110" y="4932590"/>
              <a:ext cx="4324349" cy="4324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7086" y="5143500"/>
              <a:ext cx="3914774" cy="3914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78923" y="4029138"/>
            <a:ext cx="7530465" cy="2408352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085339" marR="5080" indent="-2073275">
              <a:lnSpc>
                <a:spcPts val="7650"/>
              </a:lnSpc>
              <a:spcBef>
                <a:spcPts val="1680"/>
              </a:spcBef>
            </a:pPr>
            <a:r>
              <a:rPr lang="en-US" sz="7700" dirty="0" err="1">
                <a:latin typeface="Tahoma"/>
                <a:cs typeface="Tahoma"/>
              </a:rPr>
              <a:t>Pendefinisian</a:t>
            </a:r>
            <a:endParaRPr lang="en-US" sz="7700" dirty="0">
              <a:latin typeface="Tahoma"/>
              <a:cs typeface="Tahoma"/>
            </a:endParaRPr>
          </a:p>
          <a:p>
            <a:pPr marL="2085339" marR="5080" indent="-2073275">
              <a:lnSpc>
                <a:spcPts val="7650"/>
              </a:lnSpc>
              <a:spcBef>
                <a:spcPts val="1680"/>
              </a:spcBef>
            </a:pPr>
            <a:r>
              <a:rPr lang="en-US" sz="7700" dirty="0">
                <a:latin typeface="Tahoma"/>
                <a:cs typeface="Tahoma"/>
              </a:rPr>
              <a:t>Class</a:t>
            </a:r>
            <a:endParaRPr sz="77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1"/>
            <a:ext cx="16220440" cy="1477645"/>
            <a:chOff x="1028700" y="1028701"/>
            <a:chExt cx="16220440" cy="1477645"/>
          </a:xfrm>
        </p:grpSpPr>
        <p:sp>
          <p:nvSpPr>
            <p:cNvPr id="3" name="object 3"/>
            <p:cNvSpPr/>
            <p:nvPr/>
          </p:nvSpPr>
          <p:spPr>
            <a:xfrm>
              <a:off x="1028700" y="1028701"/>
              <a:ext cx="16220440" cy="1477645"/>
            </a:xfrm>
            <a:custGeom>
              <a:avLst/>
              <a:gdLst/>
              <a:ahLst/>
              <a:cxnLst/>
              <a:rect l="l" t="t" r="r" b="b"/>
              <a:pathLst>
                <a:path w="16220440" h="1477645">
                  <a:moveTo>
                    <a:pt x="15952217" y="1477129"/>
                  </a:moveTo>
                  <a:lnTo>
                    <a:pt x="278382" y="1477129"/>
                  </a:lnTo>
                  <a:lnTo>
                    <a:pt x="233312" y="1473476"/>
                  </a:lnTo>
                  <a:lnTo>
                    <a:pt x="190527" y="1462904"/>
                  </a:lnTo>
                  <a:lnTo>
                    <a:pt x="150604" y="1445990"/>
                  </a:lnTo>
                  <a:lnTo>
                    <a:pt x="114125" y="1423316"/>
                  </a:lnTo>
                  <a:lnTo>
                    <a:pt x="81668" y="1395461"/>
                  </a:lnTo>
                  <a:lnTo>
                    <a:pt x="53813" y="1363004"/>
                  </a:lnTo>
                  <a:lnTo>
                    <a:pt x="31139" y="1326525"/>
                  </a:lnTo>
                  <a:lnTo>
                    <a:pt x="14225" y="1286602"/>
                  </a:lnTo>
                  <a:lnTo>
                    <a:pt x="3653" y="1243817"/>
                  </a:lnTo>
                  <a:lnTo>
                    <a:pt x="0" y="1198747"/>
                  </a:lnTo>
                  <a:lnTo>
                    <a:pt x="0" y="278381"/>
                  </a:lnTo>
                  <a:lnTo>
                    <a:pt x="3653" y="233312"/>
                  </a:lnTo>
                  <a:lnTo>
                    <a:pt x="14225" y="190526"/>
                  </a:lnTo>
                  <a:lnTo>
                    <a:pt x="31139" y="150604"/>
                  </a:lnTo>
                  <a:lnTo>
                    <a:pt x="53813" y="114124"/>
                  </a:lnTo>
                  <a:lnTo>
                    <a:pt x="81668" y="81667"/>
                  </a:lnTo>
                  <a:lnTo>
                    <a:pt x="114125" y="53812"/>
                  </a:lnTo>
                  <a:lnTo>
                    <a:pt x="150604" y="31138"/>
                  </a:lnTo>
                  <a:lnTo>
                    <a:pt x="190527" y="14225"/>
                  </a:lnTo>
                  <a:lnTo>
                    <a:pt x="233312" y="3652"/>
                  </a:lnTo>
                  <a:lnTo>
                    <a:pt x="278377" y="0"/>
                  </a:lnTo>
                  <a:lnTo>
                    <a:pt x="15952222" y="0"/>
                  </a:lnTo>
                  <a:lnTo>
                    <a:pt x="15997286" y="3652"/>
                  </a:lnTo>
                  <a:lnTo>
                    <a:pt x="16040072" y="14225"/>
                  </a:lnTo>
                  <a:lnTo>
                    <a:pt x="16079994" y="31138"/>
                  </a:lnTo>
                  <a:lnTo>
                    <a:pt x="16116473" y="53812"/>
                  </a:lnTo>
                  <a:lnTo>
                    <a:pt x="16148930" y="81667"/>
                  </a:lnTo>
                  <a:lnTo>
                    <a:pt x="16176785" y="114124"/>
                  </a:lnTo>
                  <a:lnTo>
                    <a:pt x="16199459" y="150604"/>
                  </a:lnTo>
                  <a:lnTo>
                    <a:pt x="16216372" y="190526"/>
                  </a:lnTo>
                  <a:lnTo>
                    <a:pt x="16220027" y="205317"/>
                  </a:lnTo>
                  <a:lnTo>
                    <a:pt x="16220027" y="1271812"/>
                  </a:lnTo>
                  <a:lnTo>
                    <a:pt x="16199459" y="1326525"/>
                  </a:lnTo>
                  <a:lnTo>
                    <a:pt x="16176785" y="1363004"/>
                  </a:lnTo>
                  <a:lnTo>
                    <a:pt x="16148930" y="1395461"/>
                  </a:lnTo>
                  <a:lnTo>
                    <a:pt x="16116473" y="1423316"/>
                  </a:lnTo>
                  <a:lnTo>
                    <a:pt x="16079994" y="1445990"/>
                  </a:lnTo>
                  <a:lnTo>
                    <a:pt x="16040072" y="1462904"/>
                  </a:lnTo>
                  <a:lnTo>
                    <a:pt x="15997286" y="1473476"/>
                  </a:lnTo>
                  <a:lnTo>
                    <a:pt x="15952217" y="1477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0" y="1482813"/>
              <a:ext cx="3924300" cy="546100"/>
            </a:xfrm>
            <a:custGeom>
              <a:avLst/>
              <a:gdLst/>
              <a:ahLst/>
              <a:cxnLst/>
              <a:rect l="l" t="t" r="r" b="b"/>
              <a:pathLst>
                <a:path w="3924300" h="546100">
                  <a:moveTo>
                    <a:pt x="545922" y="272973"/>
                  </a:moveTo>
                  <a:lnTo>
                    <a:pt x="541528" y="223901"/>
                  </a:lnTo>
                  <a:lnTo>
                    <a:pt x="528840" y="177723"/>
                  </a:lnTo>
                  <a:lnTo>
                    <a:pt x="508647" y="135204"/>
                  </a:lnTo>
                  <a:lnTo>
                    <a:pt x="481723" y="97104"/>
                  </a:lnTo>
                  <a:lnTo>
                    <a:pt x="448818" y="64198"/>
                  </a:lnTo>
                  <a:lnTo>
                    <a:pt x="410730" y="37274"/>
                  </a:lnTo>
                  <a:lnTo>
                    <a:pt x="368198" y="17081"/>
                  </a:lnTo>
                  <a:lnTo>
                    <a:pt x="322021" y="4406"/>
                  </a:lnTo>
                  <a:lnTo>
                    <a:pt x="272961" y="0"/>
                  </a:lnTo>
                  <a:lnTo>
                    <a:pt x="223888" y="4406"/>
                  </a:lnTo>
                  <a:lnTo>
                    <a:pt x="177711" y="17081"/>
                  </a:lnTo>
                  <a:lnTo>
                    <a:pt x="135191" y="37274"/>
                  </a:lnTo>
                  <a:lnTo>
                    <a:pt x="97091" y="64198"/>
                  </a:lnTo>
                  <a:lnTo>
                    <a:pt x="64185" y="97104"/>
                  </a:lnTo>
                  <a:lnTo>
                    <a:pt x="37261" y="135204"/>
                  </a:lnTo>
                  <a:lnTo>
                    <a:pt x="17068" y="177723"/>
                  </a:lnTo>
                  <a:lnTo>
                    <a:pt x="4394" y="223901"/>
                  </a:lnTo>
                  <a:lnTo>
                    <a:pt x="0" y="272961"/>
                  </a:lnTo>
                  <a:lnTo>
                    <a:pt x="4394" y="322033"/>
                  </a:lnTo>
                  <a:lnTo>
                    <a:pt x="17068" y="368211"/>
                  </a:lnTo>
                  <a:lnTo>
                    <a:pt x="37261" y="410743"/>
                  </a:lnTo>
                  <a:lnTo>
                    <a:pt x="64185" y="448830"/>
                  </a:lnTo>
                  <a:lnTo>
                    <a:pt x="97091" y="481736"/>
                  </a:lnTo>
                  <a:lnTo>
                    <a:pt x="135191" y="508660"/>
                  </a:lnTo>
                  <a:lnTo>
                    <a:pt x="177711" y="528853"/>
                  </a:lnTo>
                  <a:lnTo>
                    <a:pt x="223888" y="541528"/>
                  </a:lnTo>
                  <a:lnTo>
                    <a:pt x="272961" y="545934"/>
                  </a:lnTo>
                  <a:lnTo>
                    <a:pt x="322021" y="541528"/>
                  </a:lnTo>
                  <a:lnTo>
                    <a:pt x="368198" y="528853"/>
                  </a:lnTo>
                  <a:lnTo>
                    <a:pt x="410730" y="508660"/>
                  </a:lnTo>
                  <a:lnTo>
                    <a:pt x="448818" y="481736"/>
                  </a:lnTo>
                  <a:lnTo>
                    <a:pt x="481723" y="448830"/>
                  </a:lnTo>
                  <a:lnTo>
                    <a:pt x="508647" y="410743"/>
                  </a:lnTo>
                  <a:lnTo>
                    <a:pt x="528840" y="368211"/>
                  </a:lnTo>
                  <a:lnTo>
                    <a:pt x="541528" y="322033"/>
                  </a:lnTo>
                  <a:lnTo>
                    <a:pt x="545922" y="272973"/>
                  </a:lnTo>
                  <a:close/>
                </a:path>
                <a:path w="3924300" h="546100">
                  <a:moveTo>
                    <a:pt x="3924198" y="272973"/>
                  </a:moveTo>
                  <a:lnTo>
                    <a:pt x="3919804" y="223901"/>
                  </a:lnTo>
                  <a:lnTo>
                    <a:pt x="3907117" y="177723"/>
                  </a:lnTo>
                  <a:lnTo>
                    <a:pt x="3886936" y="135204"/>
                  </a:lnTo>
                  <a:lnTo>
                    <a:pt x="3860000" y="97104"/>
                  </a:lnTo>
                  <a:lnTo>
                    <a:pt x="3827107" y="64198"/>
                  </a:lnTo>
                  <a:lnTo>
                    <a:pt x="3789007" y="37274"/>
                  </a:lnTo>
                  <a:lnTo>
                    <a:pt x="3746487" y="17081"/>
                  </a:lnTo>
                  <a:lnTo>
                    <a:pt x="3700297" y="4406"/>
                  </a:lnTo>
                  <a:lnTo>
                    <a:pt x="3651237" y="0"/>
                  </a:lnTo>
                  <a:lnTo>
                    <a:pt x="3602164" y="4406"/>
                  </a:lnTo>
                  <a:lnTo>
                    <a:pt x="3555987" y="17081"/>
                  </a:lnTo>
                  <a:lnTo>
                    <a:pt x="3513467" y="37274"/>
                  </a:lnTo>
                  <a:lnTo>
                    <a:pt x="3475367" y="64198"/>
                  </a:lnTo>
                  <a:lnTo>
                    <a:pt x="3442474" y="97104"/>
                  </a:lnTo>
                  <a:lnTo>
                    <a:pt x="3415538" y="135204"/>
                  </a:lnTo>
                  <a:lnTo>
                    <a:pt x="3395345" y="177723"/>
                  </a:lnTo>
                  <a:lnTo>
                    <a:pt x="3382670" y="223901"/>
                  </a:lnTo>
                  <a:lnTo>
                    <a:pt x="3378276" y="272961"/>
                  </a:lnTo>
                  <a:lnTo>
                    <a:pt x="3382670" y="322033"/>
                  </a:lnTo>
                  <a:lnTo>
                    <a:pt x="3395345" y="368211"/>
                  </a:lnTo>
                  <a:lnTo>
                    <a:pt x="3415538" y="410743"/>
                  </a:lnTo>
                  <a:lnTo>
                    <a:pt x="3442474" y="448830"/>
                  </a:lnTo>
                  <a:lnTo>
                    <a:pt x="3475367" y="481736"/>
                  </a:lnTo>
                  <a:lnTo>
                    <a:pt x="3513467" y="508660"/>
                  </a:lnTo>
                  <a:lnTo>
                    <a:pt x="3555987" y="528853"/>
                  </a:lnTo>
                  <a:lnTo>
                    <a:pt x="3602164" y="541528"/>
                  </a:lnTo>
                  <a:lnTo>
                    <a:pt x="3651237" y="545934"/>
                  </a:lnTo>
                  <a:lnTo>
                    <a:pt x="3700297" y="541528"/>
                  </a:lnTo>
                  <a:lnTo>
                    <a:pt x="3746487" y="528853"/>
                  </a:lnTo>
                  <a:lnTo>
                    <a:pt x="3789007" y="508660"/>
                  </a:lnTo>
                  <a:lnTo>
                    <a:pt x="3827107" y="481736"/>
                  </a:lnTo>
                  <a:lnTo>
                    <a:pt x="3860000" y="448830"/>
                  </a:lnTo>
                  <a:lnTo>
                    <a:pt x="3886936" y="410743"/>
                  </a:lnTo>
                  <a:lnTo>
                    <a:pt x="3907117" y="368211"/>
                  </a:lnTo>
                  <a:lnTo>
                    <a:pt x="3919804" y="322033"/>
                  </a:lnTo>
                  <a:lnTo>
                    <a:pt x="3924198" y="272973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1582" y="1028701"/>
              <a:ext cx="53975" cy="1475740"/>
            </a:xfrm>
            <a:custGeom>
              <a:avLst/>
              <a:gdLst/>
              <a:ahLst/>
              <a:cxnLst/>
              <a:rect l="l" t="t" r="r" b="b"/>
              <a:pathLst>
                <a:path w="53975" h="1475739">
                  <a:moveTo>
                    <a:pt x="26" y="27076"/>
                  </a:moveTo>
                  <a:lnTo>
                    <a:pt x="26882" y="0"/>
                  </a:lnTo>
                  <a:lnTo>
                    <a:pt x="29922" y="590"/>
                  </a:lnTo>
                  <a:lnTo>
                    <a:pt x="47651" y="26873"/>
                  </a:lnTo>
                  <a:lnTo>
                    <a:pt x="47060" y="29911"/>
                  </a:lnTo>
                  <a:lnTo>
                    <a:pt x="20769" y="47632"/>
                  </a:lnTo>
                  <a:lnTo>
                    <a:pt x="17729" y="47041"/>
                  </a:lnTo>
                  <a:lnTo>
                    <a:pt x="26" y="27076"/>
                  </a:lnTo>
                  <a:close/>
                </a:path>
                <a:path w="53975" h="1475739">
                  <a:moveTo>
                    <a:pt x="432" y="122281"/>
                  </a:moveTo>
                  <a:lnTo>
                    <a:pt x="27287" y="95205"/>
                  </a:lnTo>
                  <a:lnTo>
                    <a:pt x="30327" y="95796"/>
                  </a:lnTo>
                  <a:lnTo>
                    <a:pt x="48057" y="122079"/>
                  </a:lnTo>
                  <a:lnTo>
                    <a:pt x="47465" y="125117"/>
                  </a:lnTo>
                  <a:lnTo>
                    <a:pt x="21175" y="142838"/>
                  </a:lnTo>
                  <a:lnTo>
                    <a:pt x="18134" y="142247"/>
                  </a:lnTo>
                  <a:lnTo>
                    <a:pt x="432" y="122281"/>
                  </a:lnTo>
                  <a:close/>
                </a:path>
                <a:path w="53975" h="1475739">
                  <a:moveTo>
                    <a:pt x="838" y="217487"/>
                  </a:moveTo>
                  <a:lnTo>
                    <a:pt x="27693" y="190411"/>
                  </a:lnTo>
                  <a:lnTo>
                    <a:pt x="30733" y="191002"/>
                  </a:lnTo>
                  <a:lnTo>
                    <a:pt x="48462" y="217284"/>
                  </a:lnTo>
                  <a:lnTo>
                    <a:pt x="47871" y="220323"/>
                  </a:lnTo>
                  <a:lnTo>
                    <a:pt x="21580" y="238044"/>
                  </a:lnTo>
                  <a:lnTo>
                    <a:pt x="18540" y="237453"/>
                  </a:lnTo>
                  <a:lnTo>
                    <a:pt x="838" y="217487"/>
                  </a:lnTo>
                  <a:close/>
                </a:path>
                <a:path w="53975" h="1475739">
                  <a:moveTo>
                    <a:pt x="1243" y="312693"/>
                  </a:moveTo>
                  <a:lnTo>
                    <a:pt x="28098" y="285617"/>
                  </a:lnTo>
                  <a:lnTo>
                    <a:pt x="31139" y="286208"/>
                  </a:lnTo>
                  <a:lnTo>
                    <a:pt x="48868" y="312490"/>
                  </a:lnTo>
                  <a:lnTo>
                    <a:pt x="48277" y="315529"/>
                  </a:lnTo>
                  <a:lnTo>
                    <a:pt x="21986" y="333249"/>
                  </a:lnTo>
                  <a:lnTo>
                    <a:pt x="18946" y="332658"/>
                  </a:lnTo>
                  <a:lnTo>
                    <a:pt x="1243" y="312693"/>
                  </a:lnTo>
                  <a:close/>
                </a:path>
                <a:path w="53975" h="1475739">
                  <a:moveTo>
                    <a:pt x="1649" y="407899"/>
                  </a:moveTo>
                  <a:lnTo>
                    <a:pt x="28504" y="380823"/>
                  </a:lnTo>
                  <a:lnTo>
                    <a:pt x="31544" y="381414"/>
                  </a:lnTo>
                  <a:lnTo>
                    <a:pt x="49273" y="407696"/>
                  </a:lnTo>
                  <a:lnTo>
                    <a:pt x="48682" y="410735"/>
                  </a:lnTo>
                  <a:lnTo>
                    <a:pt x="22391" y="428455"/>
                  </a:lnTo>
                  <a:lnTo>
                    <a:pt x="19351" y="427864"/>
                  </a:lnTo>
                  <a:lnTo>
                    <a:pt x="1649" y="407899"/>
                  </a:lnTo>
                  <a:close/>
                </a:path>
                <a:path w="53975" h="1475739">
                  <a:moveTo>
                    <a:pt x="2055" y="503105"/>
                  </a:moveTo>
                  <a:lnTo>
                    <a:pt x="28910" y="476029"/>
                  </a:lnTo>
                  <a:lnTo>
                    <a:pt x="31950" y="476620"/>
                  </a:lnTo>
                  <a:lnTo>
                    <a:pt x="49679" y="502902"/>
                  </a:lnTo>
                  <a:lnTo>
                    <a:pt x="49088" y="505941"/>
                  </a:lnTo>
                  <a:lnTo>
                    <a:pt x="22797" y="523661"/>
                  </a:lnTo>
                  <a:lnTo>
                    <a:pt x="19757" y="523070"/>
                  </a:lnTo>
                  <a:lnTo>
                    <a:pt x="2055" y="503105"/>
                  </a:lnTo>
                  <a:close/>
                </a:path>
                <a:path w="53975" h="1475739">
                  <a:moveTo>
                    <a:pt x="2460" y="598311"/>
                  </a:moveTo>
                  <a:lnTo>
                    <a:pt x="29315" y="571235"/>
                  </a:lnTo>
                  <a:lnTo>
                    <a:pt x="32355" y="571826"/>
                  </a:lnTo>
                  <a:lnTo>
                    <a:pt x="50085" y="598108"/>
                  </a:lnTo>
                  <a:lnTo>
                    <a:pt x="49493" y="601147"/>
                  </a:lnTo>
                  <a:lnTo>
                    <a:pt x="23203" y="618867"/>
                  </a:lnTo>
                  <a:lnTo>
                    <a:pt x="20163" y="618276"/>
                  </a:lnTo>
                  <a:lnTo>
                    <a:pt x="2460" y="598311"/>
                  </a:lnTo>
                  <a:close/>
                </a:path>
                <a:path w="53975" h="1475739">
                  <a:moveTo>
                    <a:pt x="2866" y="693517"/>
                  </a:moveTo>
                  <a:lnTo>
                    <a:pt x="29721" y="666441"/>
                  </a:lnTo>
                  <a:lnTo>
                    <a:pt x="32761" y="667032"/>
                  </a:lnTo>
                  <a:lnTo>
                    <a:pt x="50490" y="693314"/>
                  </a:lnTo>
                  <a:lnTo>
                    <a:pt x="49899" y="696353"/>
                  </a:lnTo>
                  <a:lnTo>
                    <a:pt x="23608" y="714073"/>
                  </a:lnTo>
                  <a:lnTo>
                    <a:pt x="20568" y="713482"/>
                  </a:lnTo>
                  <a:lnTo>
                    <a:pt x="2866" y="693517"/>
                  </a:lnTo>
                  <a:close/>
                </a:path>
                <a:path w="53975" h="1475739">
                  <a:moveTo>
                    <a:pt x="3271" y="788723"/>
                  </a:moveTo>
                  <a:lnTo>
                    <a:pt x="30127" y="761647"/>
                  </a:lnTo>
                  <a:lnTo>
                    <a:pt x="33167" y="762238"/>
                  </a:lnTo>
                  <a:lnTo>
                    <a:pt x="50896" y="788520"/>
                  </a:lnTo>
                  <a:lnTo>
                    <a:pt x="50305" y="791558"/>
                  </a:lnTo>
                  <a:lnTo>
                    <a:pt x="24014" y="809279"/>
                  </a:lnTo>
                  <a:lnTo>
                    <a:pt x="20974" y="808688"/>
                  </a:lnTo>
                  <a:lnTo>
                    <a:pt x="3271" y="788723"/>
                  </a:lnTo>
                  <a:close/>
                </a:path>
                <a:path w="53975" h="1475739">
                  <a:moveTo>
                    <a:pt x="3677" y="883929"/>
                  </a:moveTo>
                  <a:lnTo>
                    <a:pt x="30532" y="856853"/>
                  </a:lnTo>
                  <a:lnTo>
                    <a:pt x="33572" y="857444"/>
                  </a:lnTo>
                  <a:lnTo>
                    <a:pt x="51302" y="883726"/>
                  </a:lnTo>
                  <a:lnTo>
                    <a:pt x="50710" y="886764"/>
                  </a:lnTo>
                  <a:lnTo>
                    <a:pt x="24420" y="904485"/>
                  </a:lnTo>
                  <a:lnTo>
                    <a:pt x="21379" y="903894"/>
                  </a:lnTo>
                  <a:lnTo>
                    <a:pt x="3677" y="883929"/>
                  </a:lnTo>
                  <a:close/>
                </a:path>
                <a:path w="53975" h="1475739">
                  <a:moveTo>
                    <a:pt x="4083" y="979135"/>
                  </a:moveTo>
                  <a:lnTo>
                    <a:pt x="30938" y="952059"/>
                  </a:lnTo>
                  <a:lnTo>
                    <a:pt x="33978" y="952649"/>
                  </a:lnTo>
                  <a:lnTo>
                    <a:pt x="51707" y="978932"/>
                  </a:lnTo>
                  <a:lnTo>
                    <a:pt x="51116" y="981970"/>
                  </a:lnTo>
                  <a:lnTo>
                    <a:pt x="24825" y="999691"/>
                  </a:lnTo>
                  <a:lnTo>
                    <a:pt x="21785" y="999100"/>
                  </a:lnTo>
                  <a:lnTo>
                    <a:pt x="4083" y="979135"/>
                  </a:lnTo>
                  <a:close/>
                </a:path>
                <a:path w="53975" h="1475739">
                  <a:moveTo>
                    <a:pt x="4488" y="1074340"/>
                  </a:moveTo>
                  <a:lnTo>
                    <a:pt x="31343" y="1047264"/>
                  </a:lnTo>
                  <a:lnTo>
                    <a:pt x="34384" y="1047855"/>
                  </a:lnTo>
                  <a:lnTo>
                    <a:pt x="52113" y="1074138"/>
                  </a:lnTo>
                  <a:lnTo>
                    <a:pt x="51522" y="1077176"/>
                  </a:lnTo>
                  <a:lnTo>
                    <a:pt x="25231" y="1094897"/>
                  </a:lnTo>
                  <a:lnTo>
                    <a:pt x="22191" y="1094306"/>
                  </a:lnTo>
                  <a:lnTo>
                    <a:pt x="4488" y="1074340"/>
                  </a:lnTo>
                  <a:close/>
                </a:path>
                <a:path w="53975" h="1475739">
                  <a:moveTo>
                    <a:pt x="4894" y="1169546"/>
                  </a:moveTo>
                  <a:lnTo>
                    <a:pt x="31749" y="1142470"/>
                  </a:lnTo>
                  <a:lnTo>
                    <a:pt x="34789" y="1143061"/>
                  </a:lnTo>
                  <a:lnTo>
                    <a:pt x="52518" y="1169344"/>
                  </a:lnTo>
                  <a:lnTo>
                    <a:pt x="51927" y="1172382"/>
                  </a:lnTo>
                  <a:lnTo>
                    <a:pt x="25636" y="1190103"/>
                  </a:lnTo>
                  <a:lnTo>
                    <a:pt x="22596" y="1189512"/>
                  </a:lnTo>
                  <a:lnTo>
                    <a:pt x="4894" y="1169546"/>
                  </a:lnTo>
                  <a:close/>
                </a:path>
                <a:path w="53975" h="1475739">
                  <a:moveTo>
                    <a:pt x="5300" y="1264752"/>
                  </a:moveTo>
                  <a:lnTo>
                    <a:pt x="32155" y="1237676"/>
                  </a:lnTo>
                  <a:lnTo>
                    <a:pt x="35195" y="1238267"/>
                  </a:lnTo>
                  <a:lnTo>
                    <a:pt x="52924" y="1264549"/>
                  </a:lnTo>
                  <a:lnTo>
                    <a:pt x="52333" y="1267588"/>
                  </a:lnTo>
                  <a:lnTo>
                    <a:pt x="26042" y="1285308"/>
                  </a:lnTo>
                  <a:lnTo>
                    <a:pt x="23002" y="1284718"/>
                  </a:lnTo>
                  <a:lnTo>
                    <a:pt x="5300" y="1264752"/>
                  </a:lnTo>
                  <a:close/>
                </a:path>
                <a:path w="53975" h="1475739">
                  <a:moveTo>
                    <a:pt x="5705" y="1359958"/>
                  </a:moveTo>
                  <a:lnTo>
                    <a:pt x="32560" y="1332882"/>
                  </a:lnTo>
                  <a:lnTo>
                    <a:pt x="35600" y="1333473"/>
                  </a:lnTo>
                  <a:lnTo>
                    <a:pt x="53330" y="1359755"/>
                  </a:lnTo>
                  <a:lnTo>
                    <a:pt x="52738" y="1362794"/>
                  </a:lnTo>
                  <a:lnTo>
                    <a:pt x="26448" y="1380515"/>
                  </a:lnTo>
                  <a:lnTo>
                    <a:pt x="23408" y="1379923"/>
                  </a:lnTo>
                  <a:lnTo>
                    <a:pt x="5705" y="1359958"/>
                  </a:lnTo>
                  <a:close/>
                </a:path>
                <a:path w="53975" h="1475739">
                  <a:moveTo>
                    <a:pt x="6111" y="1455164"/>
                  </a:moveTo>
                  <a:lnTo>
                    <a:pt x="32966" y="1428088"/>
                  </a:lnTo>
                  <a:lnTo>
                    <a:pt x="36006" y="1428679"/>
                  </a:lnTo>
                  <a:lnTo>
                    <a:pt x="53735" y="1454961"/>
                  </a:lnTo>
                  <a:lnTo>
                    <a:pt x="53144" y="1458000"/>
                  </a:lnTo>
                  <a:lnTo>
                    <a:pt x="26853" y="1475720"/>
                  </a:lnTo>
                  <a:lnTo>
                    <a:pt x="23813" y="1475129"/>
                  </a:lnTo>
                  <a:lnTo>
                    <a:pt x="6111" y="1455164"/>
                  </a:lnTo>
                  <a:close/>
                </a:path>
              </a:pathLst>
            </a:custGeom>
            <a:solidFill>
              <a:srgbClr val="4E6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921176"/>
            <a:ext cx="3809999" cy="6334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353" y="2921176"/>
            <a:ext cx="3809999" cy="63341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0006" y="2921176"/>
            <a:ext cx="3809999" cy="6334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0659" y="2921176"/>
            <a:ext cx="3809999" cy="63341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3891" y="701721"/>
            <a:ext cx="2409824" cy="18383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247423" y="1424725"/>
            <a:ext cx="2303145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z="1800" spc="5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8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8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800" spc="-25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2E2E2E"/>
                </a:solidFill>
                <a:latin typeface="Verdana"/>
                <a:cs typeface="Verdana"/>
              </a:rPr>
              <a:t>a  </a:t>
            </a:r>
            <a:r>
              <a:rPr sz="1800" spc="90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15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1800" spc="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2E2E2E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40986" y="1595003"/>
            <a:ext cx="1143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455" dirty="0">
                <a:solidFill>
                  <a:srgbClr val="3F5895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25701" y="1424725"/>
            <a:ext cx="305562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z="1800" spc="114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105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800" spc="150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800" spc="6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800" spc="90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800" spc="6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800" spc="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800" spc="105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800" spc="-16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2E2E2E"/>
                </a:solidFill>
                <a:latin typeface="Verdana"/>
                <a:cs typeface="Verdana"/>
              </a:rPr>
              <a:t>ss</a:t>
            </a:r>
            <a:r>
              <a:rPr sz="1800" spc="7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2E2E2E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85974" y="1595003"/>
            <a:ext cx="18097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70" dirty="0">
                <a:solidFill>
                  <a:srgbClr val="3F5895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7535" y="3526958"/>
            <a:ext cx="16109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100" b="1" spc="-5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b="1" spc="-17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2100" b="1" spc="-17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b="1" spc="-20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2100" b="1" spc="1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b="1" spc="-30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b="1" spc="-11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9404" y="3526958"/>
            <a:ext cx="12090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2100" b="1" spc="-6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b="1" spc="-11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b="1" spc="-9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2100" b="1" spc="-30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b="1" spc="-17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35321" y="3526958"/>
            <a:ext cx="17583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100" b="1" spc="-60" dirty="0">
                <a:solidFill>
                  <a:srgbClr val="2E2E2E"/>
                </a:solidFill>
                <a:latin typeface="Verdana"/>
                <a:cs typeface="Verdana"/>
              </a:rPr>
              <a:t>HA</a:t>
            </a:r>
            <a:r>
              <a:rPr sz="2100" b="1" spc="-11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2100" b="1" spc="-6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2100" b="1" spc="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2100" b="1" spc="-17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2100" b="1" spc="-30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2100" b="1" spc="-11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34353" y="3526958"/>
            <a:ext cx="10414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solidFill>
                  <a:srgbClr val="2E2E2E"/>
                </a:solidFill>
                <a:latin typeface="Verdana"/>
                <a:cs typeface="Verdana"/>
              </a:rPr>
              <a:t>POP</a:t>
            </a:r>
            <a:r>
              <a:rPr sz="2100" b="1" spc="-50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2100" b="1" spc="-1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591607" y="1292259"/>
            <a:ext cx="273177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i="1" spc="-16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5800" i="1" spc="11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5800" i="1" spc="49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800" i="1" spc="16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5800" i="1" spc="18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5800" i="1" spc="7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800" i="1" spc="114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sz="5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8835" y="4207101"/>
            <a:ext cx="2748280" cy="330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ctr">
              <a:lnSpc>
                <a:spcPct val="117000"/>
              </a:lnSpc>
              <a:spcBef>
                <a:spcPts val="95"/>
              </a:spcBef>
            </a:pPr>
            <a:r>
              <a:rPr sz="2300" spc="-5" dirty="0">
                <a:latin typeface="Lucida Sans Unicode"/>
                <a:cs typeface="Lucida Sans Unicode"/>
              </a:rPr>
              <a:t>Di </a:t>
            </a:r>
            <a:r>
              <a:rPr sz="2300" spc="15" dirty="0">
                <a:latin typeface="Lucida Sans Unicode"/>
                <a:cs typeface="Lucida Sans Unicode"/>
              </a:rPr>
              <a:t>dalam </a:t>
            </a:r>
            <a:r>
              <a:rPr sz="2300" spc="20" dirty="0">
                <a:latin typeface="Lucida Sans Unicode"/>
                <a:cs typeface="Lucida Sans Unicode"/>
              </a:rPr>
              <a:t>class </a:t>
            </a:r>
            <a:r>
              <a:rPr sz="2300" spc="25" dirty="0">
                <a:latin typeface="Lucida Sans Unicode"/>
                <a:cs typeface="Lucida Sans Unicode"/>
              </a:rPr>
              <a:t> </a:t>
            </a:r>
            <a:r>
              <a:rPr sz="2300" spc="105" dirty="0">
                <a:latin typeface="Lucida Sans Unicode"/>
                <a:cs typeface="Lucida Sans Unicode"/>
              </a:rPr>
              <a:t>c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-20" dirty="0">
                <a:latin typeface="Lucida Sans Unicode"/>
                <a:cs typeface="Lucida Sans Unicode"/>
              </a:rPr>
              <a:t>s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15" dirty="0">
                <a:latin typeface="Lucida Sans Unicode"/>
                <a:cs typeface="Lucida Sans Unicode"/>
              </a:rPr>
              <a:t>o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40" dirty="0">
                <a:latin typeface="Lucida Sans Unicode"/>
                <a:cs typeface="Lucida Sans Unicode"/>
              </a:rPr>
              <a:t>d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80" dirty="0">
                <a:latin typeface="Lucida Sans Unicode"/>
                <a:cs typeface="Lucida Sans Unicode"/>
              </a:rPr>
              <a:t>t  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40" dirty="0">
                <a:latin typeface="Lucida Sans Unicode"/>
                <a:cs typeface="Lucida Sans Unicode"/>
              </a:rPr>
              <a:t>b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45" dirty="0">
                <a:latin typeface="Lucida Sans Unicode"/>
                <a:cs typeface="Lucida Sans Unicode"/>
              </a:rPr>
              <a:t>x</a:t>
            </a:r>
            <a:r>
              <a:rPr sz="2300" spc="-114" dirty="0">
                <a:latin typeface="Lucida Sans Unicode"/>
                <a:cs typeface="Lucida Sans Unicode"/>
              </a:rPr>
              <a:t>,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110" dirty="0">
                <a:latin typeface="Lucida Sans Unicode"/>
                <a:cs typeface="Lucida Sans Unicode"/>
              </a:rPr>
              <a:t>y</a:t>
            </a:r>
            <a:r>
              <a:rPr sz="2300" spc="-114" dirty="0">
                <a:latin typeface="Lucida Sans Unicode"/>
                <a:cs typeface="Lucida Sans Unicode"/>
              </a:rPr>
              <a:t>,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40" dirty="0">
                <a:latin typeface="Lucida Sans Unicode"/>
                <a:cs typeface="Lucida Sans Unicode"/>
              </a:rPr>
              <a:t>d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5" dirty="0">
                <a:latin typeface="Lucida Sans Unicode"/>
                <a:cs typeface="Lucida Sans Unicode"/>
              </a:rPr>
              <a:t>n  </a:t>
            </a:r>
            <a:r>
              <a:rPr sz="2300" spc="-30" dirty="0">
                <a:latin typeface="Lucida Sans Unicode"/>
                <a:cs typeface="Lucida Sans Unicode"/>
              </a:rPr>
              <a:t>image</a:t>
            </a:r>
            <a:endParaRPr sz="2300">
              <a:latin typeface="Lucida Sans Unicode"/>
              <a:cs typeface="Lucida Sans Unicode"/>
            </a:endParaRPr>
          </a:p>
          <a:p>
            <a:pPr marL="170815" marR="163195" indent="-10795" algn="ctr">
              <a:lnSpc>
                <a:spcPct val="117000"/>
              </a:lnSpc>
            </a:pPr>
            <a:r>
              <a:rPr sz="2300" spc="40" dirty="0">
                <a:latin typeface="Lucida Sans Unicode"/>
                <a:cs typeface="Lucida Sans Unicode"/>
              </a:rPr>
              <a:t>d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10" dirty="0">
                <a:latin typeface="Lucida Sans Unicode"/>
                <a:cs typeface="Lucida Sans Unicode"/>
              </a:rPr>
              <a:t>n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-1185" dirty="0">
                <a:latin typeface="Lucida Sans Unicode"/>
                <a:cs typeface="Lucida Sans Unicode"/>
              </a:rPr>
              <a:t>m</a:t>
            </a:r>
            <a:r>
              <a:rPr sz="2100" spc="112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100" spc="-89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1064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285" dirty="0">
                <a:latin typeface="Lucida Sans Unicode"/>
                <a:cs typeface="Lucida Sans Unicode"/>
              </a:rPr>
              <a:t>l</a:t>
            </a:r>
            <a:r>
              <a:rPr sz="2100" spc="-615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300" spc="-240" dirty="0">
                <a:latin typeface="Lucida Sans Unicode"/>
                <a:cs typeface="Lucida Sans Unicode"/>
              </a:rPr>
              <a:t>i</a:t>
            </a:r>
            <a:r>
              <a:rPr sz="2100" spc="-300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300" spc="-1000" dirty="0">
                <a:latin typeface="Lucida Sans Unicode"/>
                <a:cs typeface="Lucida Sans Unicode"/>
              </a:rPr>
              <a:t>k</a:t>
            </a:r>
            <a:r>
              <a:rPr sz="2100" spc="-7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100" spc="-315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300" spc="-355" dirty="0">
                <a:latin typeface="Lucida Sans Unicode"/>
                <a:cs typeface="Lucida Sans Unicode"/>
              </a:rPr>
              <a:t>i</a:t>
            </a:r>
            <a:r>
              <a:rPr sz="2100" spc="89" baseline="-9920" dirty="0">
                <a:solidFill>
                  <a:srgbClr val="FFFFFF"/>
                </a:solidFill>
                <a:latin typeface="Microsoft Sans Serif"/>
                <a:cs typeface="Microsoft Sans Serif"/>
              </a:rPr>
              <a:t>k  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5" dirty="0">
                <a:latin typeface="Lucida Sans Unicode"/>
                <a:cs typeface="Lucida Sans Unicode"/>
              </a:rPr>
              <a:t>h</a:t>
            </a:r>
            <a:r>
              <a:rPr sz="2300" spc="-1080" dirty="0">
                <a:latin typeface="Lucida Sans Unicode"/>
                <a:cs typeface="Lucida Sans Unicode"/>
              </a:rPr>
              <a:t>o</a:t>
            </a:r>
            <a:r>
              <a:rPr sz="2100" spc="60" baseline="53571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100" spc="-142" baseline="53571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45" dirty="0">
                <a:latin typeface="Lucida Sans Unicode"/>
                <a:cs typeface="Lucida Sans Unicode"/>
              </a:rPr>
              <a:t>d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110" dirty="0">
                <a:latin typeface="Lucida Sans Unicode"/>
                <a:cs typeface="Lucida Sans Unicode"/>
              </a:rPr>
              <a:t>y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5" dirty="0">
                <a:latin typeface="Lucida Sans Unicode"/>
                <a:cs typeface="Lucida Sans Unicode"/>
              </a:rPr>
              <a:t>n</a:t>
            </a:r>
            <a:r>
              <a:rPr sz="2300" spc="-105" dirty="0">
                <a:latin typeface="Lucida Sans Unicode"/>
                <a:cs typeface="Lucida Sans Unicode"/>
              </a:rPr>
              <a:t>g  </a:t>
            </a:r>
            <a:r>
              <a:rPr sz="2300" spc="40" dirty="0">
                <a:latin typeface="Lucida Sans Unicode"/>
                <a:cs typeface="Lucida Sans Unicode"/>
              </a:rPr>
              <a:t>b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20" dirty="0">
                <a:latin typeface="Lucida Sans Unicode"/>
                <a:cs typeface="Lucida Sans Unicode"/>
              </a:rPr>
              <a:t>a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1415" dirty="0">
                <a:latin typeface="Lucida Sans Unicode"/>
                <a:cs typeface="Lucida Sans Unicode"/>
              </a:rPr>
              <a:t>d</a:t>
            </a:r>
            <a:r>
              <a:rPr sz="2100" spc="232" baseline="51587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100" baseline="5158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247" baseline="5158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50" dirty="0">
                <a:latin typeface="Lucida Sans Unicode"/>
                <a:cs typeface="Lucida Sans Unicode"/>
              </a:rPr>
              <a:t>w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40" dirty="0">
                <a:latin typeface="Lucida Sans Unicode"/>
                <a:cs typeface="Lucida Sans Unicode"/>
              </a:rPr>
              <a:t>d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5" dirty="0">
                <a:latin typeface="Lucida Sans Unicode"/>
                <a:cs typeface="Lucida Sans Unicode"/>
              </a:rPr>
              <a:t>n  </a:t>
            </a:r>
            <a:r>
              <a:rPr sz="2300" spc="15" dirty="0">
                <a:latin typeface="Lucida Sans Unicode"/>
                <a:cs typeface="Lucida Sans Unicode"/>
              </a:rPr>
              <a:t>increase_value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6416" y="4207101"/>
            <a:ext cx="2394585" cy="289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7000"/>
              </a:lnSpc>
              <a:spcBef>
                <a:spcPts val="95"/>
              </a:spcBef>
            </a:pPr>
            <a:r>
              <a:rPr sz="2300" spc="11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-185" dirty="0">
                <a:latin typeface="Lucida Sans Unicode"/>
                <a:cs typeface="Lucida Sans Unicode"/>
              </a:rPr>
              <a:t>k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10" dirty="0">
                <a:latin typeface="Lucida Sans Unicode"/>
                <a:cs typeface="Lucida Sans Unicode"/>
              </a:rPr>
              <a:t>n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105" dirty="0">
                <a:latin typeface="Lucida Sans Unicode"/>
                <a:cs typeface="Lucida Sans Unicode"/>
              </a:rPr>
              <a:t>c</a:t>
            </a:r>
            <a:r>
              <a:rPr sz="2300" spc="15" dirty="0">
                <a:latin typeface="Lucida Sans Unicode"/>
                <a:cs typeface="Lucida Sans Unicode"/>
              </a:rPr>
              <a:t>la</a:t>
            </a:r>
            <a:r>
              <a:rPr sz="2300" spc="-15" dirty="0">
                <a:latin typeface="Lucida Sans Unicode"/>
                <a:cs typeface="Lucida Sans Unicode"/>
              </a:rPr>
              <a:t>ss  </a:t>
            </a:r>
            <a:r>
              <a:rPr sz="2300" spc="15" dirty="0">
                <a:latin typeface="Lucida Sans Unicode"/>
                <a:cs typeface="Lucida Sans Unicode"/>
              </a:rPr>
              <a:t>turunan </a:t>
            </a:r>
            <a:r>
              <a:rPr sz="2300" spc="10" dirty="0">
                <a:latin typeface="Lucida Sans Unicode"/>
                <a:cs typeface="Lucida Sans Unicode"/>
              </a:rPr>
              <a:t>dari </a:t>
            </a:r>
            <a:r>
              <a:rPr sz="2300" spc="15" dirty="0">
                <a:latin typeface="Lucida Sans Unicode"/>
                <a:cs typeface="Lucida Sans Unicode"/>
              </a:rPr>
              <a:t> </a:t>
            </a:r>
            <a:r>
              <a:rPr sz="2300" spc="105" dirty="0">
                <a:latin typeface="Lucida Sans Unicode"/>
                <a:cs typeface="Lucida Sans Unicode"/>
              </a:rPr>
              <a:t>c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-20" dirty="0">
                <a:latin typeface="Lucida Sans Unicode"/>
                <a:cs typeface="Lucida Sans Unicode"/>
              </a:rPr>
              <a:t>s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15" dirty="0">
                <a:latin typeface="Lucida Sans Unicode"/>
                <a:cs typeface="Lucida Sans Unicode"/>
              </a:rPr>
              <a:t>o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-50" dirty="0">
                <a:latin typeface="Lucida Sans Unicode"/>
                <a:cs typeface="Lucida Sans Unicode"/>
              </a:rPr>
              <a:t>i  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40" dirty="0">
                <a:latin typeface="Lucida Sans Unicode"/>
                <a:cs typeface="Lucida Sans Unicode"/>
              </a:rPr>
              <a:t>d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-185" dirty="0">
                <a:latin typeface="Lucida Sans Unicode"/>
                <a:cs typeface="Lucida Sans Unicode"/>
              </a:rPr>
              <a:t>k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15" dirty="0">
                <a:latin typeface="Lucida Sans Unicode"/>
                <a:cs typeface="Lucida Sans Unicode"/>
              </a:rPr>
              <a:t>l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185" dirty="0">
                <a:latin typeface="Lucida Sans Unicode"/>
                <a:cs typeface="Lucida Sans Unicode"/>
              </a:rPr>
              <a:t>k</a:t>
            </a:r>
            <a:r>
              <a:rPr sz="2300" spc="-50" dirty="0">
                <a:latin typeface="Lucida Sans Unicode"/>
                <a:cs typeface="Lucida Sans Unicode"/>
              </a:rPr>
              <a:t>i  </a:t>
            </a:r>
            <a:r>
              <a:rPr sz="2300" spc="30" dirty="0">
                <a:latin typeface="Lucida Sans Unicode"/>
                <a:cs typeface="Lucida Sans Unicode"/>
              </a:rPr>
              <a:t>atribut </a:t>
            </a:r>
            <a:r>
              <a:rPr sz="2300" spc="-40" dirty="0">
                <a:latin typeface="Lucida Sans Unicode"/>
                <a:cs typeface="Lucida Sans Unicode"/>
              </a:rPr>
              <a:t>khusus 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10" dirty="0">
                <a:latin typeface="Lucida Sans Unicode"/>
                <a:cs typeface="Lucida Sans Unicode"/>
              </a:rPr>
              <a:t>n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5" dirty="0">
                <a:latin typeface="Lucida Sans Unicode"/>
                <a:cs typeface="Lucida Sans Unicode"/>
              </a:rPr>
              <a:t>h</a:t>
            </a:r>
            <a:r>
              <a:rPr sz="2300" spc="15" dirty="0">
                <a:latin typeface="Lucida Sans Unicode"/>
                <a:cs typeface="Lucida Sans Unicode"/>
              </a:rPr>
              <a:t>o</a:t>
            </a:r>
            <a:r>
              <a:rPr sz="2300" spc="30" dirty="0">
                <a:latin typeface="Lucida Sans Unicode"/>
                <a:cs typeface="Lucida Sans Unicode"/>
              </a:rPr>
              <a:t>d  </a:t>
            </a:r>
            <a:r>
              <a:rPr sz="2300" spc="-40" dirty="0">
                <a:latin typeface="Lucida Sans Unicode"/>
                <a:cs typeface="Lucida Sans Unicode"/>
              </a:rPr>
              <a:t>khusus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10154" y="4207101"/>
            <a:ext cx="2408555" cy="371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7000"/>
              </a:lnSpc>
              <a:spcBef>
                <a:spcPts val="95"/>
              </a:spcBef>
            </a:pPr>
            <a:r>
              <a:rPr sz="2300" spc="11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15" dirty="0">
                <a:latin typeface="Lucida Sans Unicode"/>
                <a:cs typeface="Lucida Sans Unicode"/>
              </a:rPr>
              <a:t>l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185" dirty="0">
                <a:latin typeface="Lucida Sans Unicode"/>
                <a:cs typeface="Lucida Sans Unicode"/>
              </a:rPr>
              <a:t>k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40" dirty="0">
                <a:latin typeface="Lucida Sans Unicode"/>
                <a:cs typeface="Lucida Sans Unicode"/>
              </a:rPr>
              <a:t>b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80" dirty="0">
                <a:latin typeface="Lucida Sans Unicode"/>
                <a:cs typeface="Lucida Sans Unicode"/>
              </a:rPr>
              <a:t>t  </a:t>
            </a:r>
            <a:r>
              <a:rPr sz="2300" spc="110" dirty="0">
                <a:latin typeface="Lucida Sans Unicode"/>
                <a:cs typeface="Lucida Sans Unicode"/>
              </a:rPr>
              <a:t>y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5" dirty="0">
                <a:latin typeface="Lucida Sans Unicode"/>
                <a:cs typeface="Lucida Sans Unicode"/>
              </a:rPr>
              <a:t>n</a:t>
            </a:r>
            <a:r>
              <a:rPr sz="2300" spc="-155" dirty="0">
                <a:latin typeface="Lucida Sans Unicode"/>
                <a:cs typeface="Lucida Sans Unicode"/>
              </a:rPr>
              <a:t>g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40" dirty="0">
                <a:latin typeface="Lucida Sans Unicode"/>
                <a:cs typeface="Lucida Sans Unicode"/>
              </a:rPr>
              <a:t>b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20" dirty="0">
                <a:latin typeface="Lucida Sans Unicode"/>
                <a:cs typeface="Lucida Sans Unicode"/>
              </a:rPr>
              <a:t>a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45" dirty="0">
                <a:latin typeface="Lucida Sans Unicode"/>
                <a:cs typeface="Lucida Sans Unicode"/>
              </a:rPr>
              <a:t>x</a:t>
            </a:r>
            <a:r>
              <a:rPr sz="2300" spc="-114" dirty="0">
                <a:latin typeface="Lucida Sans Unicode"/>
                <a:cs typeface="Lucida Sans Unicode"/>
              </a:rPr>
              <a:t>,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110" dirty="0">
                <a:latin typeface="Lucida Sans Unicode"/>
                <a:cs typeface="Lucida Sans Unicode"/>
              </a:rPr>
              <a:t>y</a:t>
            </a:r>
            <a:r>
              <a:rPr sz="2300" spc="-114" dirty="0">
                <a:latin typeface="Lucida Sans Unicode"/>
                <a:cs typeface="Lucida Sans Unicode"/>
              </a:rPr>
              <a:t>,  </a:t>
            </a:r>
            <a:r>
              <a:rPr sz="2300" spc="-45" dirty="0">
                <a:latin typeface="Lucida Sans Unicode"/>
                <a:cs typeface="Lucida Sans Unicode"/>
              </a:rPr>
              <a:t>image, 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screen_width, 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screen_height, 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map_data </a:t>
            </a:r>
            <a:r>
              <a:rPr sz="2300" spc="20" dirty="0">
                <a:latin typeface="Lucida Sans Unicode"/>
                <a:cs typeface="Lucida Sans Unicode"/>
              </a:rPr>
              <a:t>dan </a:t>
            </a:r>
            <a:r>
              <a:rPr sz="2300" spc="25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15" dirty="0">
                <a:latin typeface="Lucida Sans Unicode"/>
                <a:cs typeface="Lucida Sans Unicode"/>
              </a:rPr>
              <a:t>l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185" dirty="0">
                <a:latin typeface="Lucida Sans Unicode"/>
                <a:cs typeface="Lucida Sans Unicode"/>
              </a:rPr>
              <a:t>k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5" dirty="0">
                <a:latin typeface="Lucida Sans Unicode"/>
                <a:cs typeface="Lucida Sans Unicode"/>
              </a:rPr>
              <a:t>h</a:t>
            </a:r>
            <a:r>
              <a:rPr sz="2300" spc="15" dirty="0">
                <a:latin typeface="Lucida Sans Unicode"/>
                <a:cs typeface="Lucida Sans Unicode"/>
              </a:rPr>
              <a:t>o</a:t>
            </a:r>
            <a:r>
              <a:rPr sz="2300" spc="30" dirty="0">
                <a:latin typeface="Lucida Sans Unicode"/>
                <a:cs typeface="Lucida Sans Unicode"/>
              </a:rPr>
              <a:t>d  draw </a:t>
            </a:r>
            <a:r>
              <a:rPr sz="2300" spc="20" dirty="0">
                <a:latin typeface="Lucida Sans Unicode"/>
                <a:cs typeface="Lucida Sans Unicode"/>
              </a:rPr>
              <a:t>dan </a:t>
            </a:r>
            <a:r>
              <a:rPr sz="2300" spc="-60" dirty="0">
                <a:latin typeface="Lucida Sans Unicode"/>
                <a:cs typeface="Lucida Sans Unicode"/>
              </a:rPr>
              <a:t>juga 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spc="45" dirty="0">
                <a:latin typeface="Lucida Sans Unicode"/>
                <a:cs typeface="Lucida Sans Unicode"/>
              </a:rPr>
              <a:t>move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47603" y="4207101"/>
            <a:ext cx="2618105" cy="330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300" spc="-5" dirty="0">
                <a:latin typeface="Lucida Sans Unicode"/>
                <a:cs typeface="Lucida Sans Unicode"/>
              </a:rPr>
              <a:t>Di </a:t>
            </a:r>
            <a:r>
              <a:rPr sz="2300" spc="15" dirty="0">
                <a:latin typeface="Lucida Sans Unicode"/>
                <a:cs typeface="Lucida Sans Unicode"/>
              </a:rPr>
              <a:t>dalam </a:t>
            </a:r>
            <a:r>
              <a:rPr sz="2300" spc="25" dirty="0">
                <a:latin typeface="Lucida Sans Unicode"/>
                <a:cs typeface="Lucida Sans Unicode"/>
              </a:rPr>
              <a:t>popup </a:t>
            </a:r>
            <a:r>
              <a:rPr sz="2300" spc="30" dirty="0">
                <a:latin typeface="Lucida Sans Unicode"/>
                <a:cs typeface="Lucida Sans Unicode"/>
              </a:rPr>
              <a:t> 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40" dirty="0">
                <a:latin typeface="Lucida Sans Unicode"/>
                <a:cs typeface="Lucida Sans Unicode"/>
              </a:rPr>
              <a:t>d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40" dirty="0">
                <a:latin typeface="Lucida Sans Unicode"/>
                <a:cs typeface="Lucida Sans Unicode"/>
              </a:rPr>
              <a:t>b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45" dirty="0">
                <a:latin typeface="Lucida Sans Unicode"/>
                <a:cs typeface="Lucida Sans Unicode"/>
              </a:rPr>
              <a:t>x</a:t>
            </a:r>
            <a:r>
              <a:rPr sz="2300" spc="-114" dirty="0">
                <a:latin typeface="Lucida Sans Unicode"/>
                <a:cs typeface="Lucida Sans Unicode"/>
              </a:rPr>
              <a:t>,  </a:t>
            </a:r>
            <a:r>
              <a:rPr sz="2300" spc="110" dirty="0">
                <a:latin typeface="Lucida Sans Unicode"/>
                <a:cs typeface="Lucida Sans Unicode"/>
              </a:rPr>
              <a:t>y</a:t>
            </a:r>
            <a:r>
              <a:rPr sz="2300" spc="-114" dirty="0">
                <a:latin typeface="Lucida Sans Unicode"/>
                <a:cs typeface="Lucida Sans Unicode"/>
              </a:rPr>
              <a:t>,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40" dirty="0">
                <a:latin typeface="Lucida Sans Unicode"/>
                <a:cs typeface="Lucida Sans Unicode"/>
              </a:rPr>
              <a:t>d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10" dirty="0">
                <a:latin typeface="Lucida Sans Unicode"/>
                <a:cs typeface="Lucida Sans Unicode"/>
              </a:rPr>
              <a:t>n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-160" dirty="0">
                <a:latin typeface="Lucida Sans Unicode"/>
                <a:cs typeface="Lucida Sans Unicode"/>
              </a:rPr>
              <a:t>g</a:t>
            </a:r>
            <a:r>
              <a:rPr sz="2300" spc="50" dirty="0">
                <a:latin typeface="Lucida Sans Unicode"/>
                <a:cs typeface="Lucida Sans Unicode"/>
              </a:rPr>
              <a:t>e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s</a:t>
            </a:r>
            <a:r>
              <a:rPr sz="2300" spc="15" dirty="0">
                <a:latin typeface="Lucida Sans Unicode"/>
                <a:cs typeface="Lucida Sans Unicode"/>
              </a:rPr>
              <a:t>a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15" dirty="0">
                <a:latin typeface="Lucida Sans Unicode"/>
                <a:cs typeface="Lucida Sans Unicode"/>
              </a:rPr>
              <a:t>a  </a:t>
            </a:r>
            <a:r>
              <a:rPr sz="2300" spc="-20" dirty="0">
                <a:latin typeface="Lucida Sans Unicode"/>
                <a:cs typeface="Lucida Sans Unicode"/>
              </a:rPr>
              <a:t>s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40" dirty="0">
                <a:latin typeface="Lucida Sans Unicode"/>
                <a:cs typeface="Lucida Sans Unicode"/>
              </a:rPr>
              <a:t>p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5" dirty="0">
                <a:latin typeface="Lucida Sans Unicode"/>
                <a:cs typeface="Lucida Sans Unicode"/>
              </a:rPr>
              <a:t>r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-45" dirty="0">
                <a:latin typeface="Lucida Sans Unicode"/>
                <a:cs typeface="Lucida Sans Unicode"/>
              </a:rPr>
              <a:t>i</a:t>
            </a:r>
            <a:r>
              <a:rPr sz="2300" spc="-160" dirty="0">
                <a:latin typeface="Lucida Sans Unicode"/>
                <a:cs typeface="Lucida Sans Unicode"/>
              </a:rPr>
              <a:t> </a:t>
            </a:r>
            <a:r>
              <a:rPr sz="2300" spc="105" dirty="0">
                <a:latin typeface="Lucida Sans Unicode"/>
                <a:cs typeface="Lucida Sans Unicode"/>
              </a:rPr>
              <a:t>c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-20" dirty="0">
                <a:latin typeface="Lucida Sans Unicode"/>
                <a:cs typeface="Lucida Sans Unicode"/>
              </a:rPr>
              <a:t>s</a:t>
            </a:r>
            <a:r>
              <a:rPr sz="2300" spc="90" dirty="0">
                <a:latin typeface="Lucida Sans Unicode"/>
                <a:cs typeface="Lucida Sans Unicode"/>
              </a:rPr>
              <a:t>t</a:t>
            </a:r>
            <a:r>
              <a:rPr sz="2300" spc="15" dirty="0">
                <a:latin typeface="Lucida Sans Unicode"/>
                <a:cs typeface="Lucida Sans Unicode"/>
              </a:rPr>
              <a:t>o</a:t>
            </a:r>
            <a:r>
              <a:rPr sz="2300" spc="-20" dirty="0">
                <a:latin typeface="Lucida Sans Unicode"/>
                <a:cs typeface="Lucida Sans Unicode"/>
              </a:rPr>
              <a:t>m</a:t>
            </a:r>
            <a:r>
              <a:rPr sz="2300" spc="45" dirty="0">
                <a:latin typeface="Lucida Sans Unicode"/>
                <a:cs typeface="Lucida Sans Unicode"/>
              </a:rPr>
              <a:t>e</a:t>
            </a:r>
            <a:r>
              <a:rPr sz="2300" spc="20" dirty="0">
                <a:latin typeface="Lucida Sans Unicode"/>
                <a:cs typeface="Lucida Sans Unicode"/>
              </a:rPr>
              <a:t>r  </a:t>
            </a:r>
            <a:r>
              <a:rPr sz="2300" spc="40" dirty="0">
                <a:latin typeface="Lucida Sans Unicode"/>
                <a:cs typeface="Lucida Sans Unicode"/>
              </a:rPr>
              <a:t>tetapi </a:t>
            </a:r>
            <a:r>
              <a:rPr sz="2300" spc="-40" dirty="0">
                <a:latin typeface="Lucida Sans Unicode"/>
                <a:cs typeface="Lucida Sans Unicode"/>
              </a:rPr>
              <a:t>memiliki 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30" dirty="0">
                <a:latin typeface="Lucida Sans Unicode"/>
                <a:cs typeface="Lucida Sans Unicode"/>
              </a:rPr>
              <a:t>method </a:t>
            </a:r>
            <a:r>
              <a:rPr sz="2300" spc="-5" dirty="0">
                <a:latin typeface="Lucida Sans Unicode"/>
                <a:cs typeface="Lucida Sans Unicode"/>
              </a:rPr>
              <a:t>yang 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35" dirty="0">
                <a:latin typeface="Lucida Sans Unicode"/>
                <a:cs typeface="Lucida Sans Unicode"/>
              </a:rPr>
              <a:t>berbeda </a:t>
            </a:r>
            <a:r>
              <a:rPr sz="2300" spc="30" dirty="0">
                <a:latin typeface="Lucida Sans Unicode"/>
                <a:cs typeface="Lucida Sans Unicode"/>
              </a:rPr>
              <a:t>yaitu </a:t>
            </a:r>
            <a:r>
              <a:rPr sz="2300" spc="35" dirty="0">
                <a:latin typeface="Lucida Sans Unicode"/>
                <a:cs typeface="Lucida Sans Unicode"/>
              </a:rPr>
              <a:t> </a:t>
            </a:r>
            <a:r>
              <a:rPr sz="2300" spc="30" dirty="0">
                <a:latin typeface="Lucida Sans Unicode"/>
                <a:cs typeface="Lucida Sans Unicode"/>
              </a:rPr>
              <a:t>draw</a:t>
            </a:r>
            <a:r>
              <a:rPr sz="2300" spc="-170" dirty="0">
                <a:latin typeface="Lucida Sans Unicode"/>
                <a:cs typeface="Lucida Sans Unicode"/>
              </a:rPr>
              <a:t> </a:t>
            </a:r>
            <a:r>
              <a:rPr sz="2300" spc="20" dirty="0">
                <a:latin typeface="Lucida Sans Unicode"/>
                <a:cs typeface="Lucida Sans Unicode"/>
              </a:rPr>
              <a:t>dan</a:t>
            </a:r>
            <a:r>
              <a:rPr sz="2300" spc="-170" dirty="0">
                <a:latin typeface="Lucida Sans Unicode"/>
                <a:cs typeface="Lucida Sans Unicode"/>
              </a:rPr>
              <a:t> </a:t>
            </a:r>
            <a:r>
              <a:rPr sz="2300" spc="35" dirty="0">
                <a:latin typeface="Lucida Sans Unicode"/>
                <a:cs typeface="Lucida Sans Unicode"/>
              </a:rPr>
              <a:t>update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346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Microsoft Sans Serif</vt:lpstr>
      <vt:lpstr>Tahoma</vt:lpstr>
      <vt:lpstr>Trebuchet MS</vt:lpstr>
      <vt:lpstr>Verdana</vt:lpstr>
      <vt:lpstr>Office Theme</vt:lpstr>
      <vt:lpstr>Anterin</vt:lpstr>
      <vt:lpstr>Apa Itu Anterin ?</vt:lpstr>
      <vt:lpstr>TOPIK  BAHASAN</vt:lpstr>
      <vt:lpstr>KONSEP DASAR</vt:lpstr>
      <vt:lpstr>ANTERIN AJAA</vt:lpstr>
      <vt:lpstr>N</vt:lpstr>
      <vt:lpstr>Diagram Class</vt:lpstr>
      <vt:lpstr>PowerPoint Presentation</vt:lpstr>
      <vt:lpstr>Anterin</vt:lpstr>
      <vt:lpstr>Hasil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ANTERIN</dc:title>
  <dc:creator>A_26_Dafa Fadhilah Hilmi</dc:creator>
  <cp:keywords>DAFfoC3zmQw,BAFbN4PLfTA</cp:keywords>
  <cp:lastModifiedBy>Ren Me</cp:lastModifiedBy>
  <cp:revision>2</cp:revision>
  <dcterms:created xsi:type="dcterms:W3CDTF">2023-04-09T17:52:39Z</dcterms:created>
  <dcterms:modified xsi:type="dcterms:W3CDTF">2023-04-10T06:07:41Z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2023-04-09T00:00:00Z</vt:filetime>
  </property>
</Properties>
</file>