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1C2CC3-8880-4F77-9A23-5E749482180A}">
  <a:tblStyle styleId="{AF1C2CC3-8880-4F77-9A23-5E74948218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December revenue was up to 20% over September’s monthly revenue.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5818E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>
                <a:latin typeface="Arial"/>
                <a:cs typeface="Arial"/>
                <a:sym typeface="Arial"/>
              </a:rPr>
              <a:t>The Sauce &amp; Spoon tablet project aimed to enhance customer satisfaction and boost business growth by implementing a digital system at restaurant tables. The vision was to streamline operations, increase sales, and elevate the dining experience. </a:t>
            </a:r>
          </a:p>
          <a:p>
            <a:pPr marL="0" indent="0">
              <a:lnSpc>
                <a:spcPct val="125000"/>
              </a:lnSpc>
              <a:spcAft>
                <a:spcPts val="120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b="1" dirty="0">
                <a:latin typeface="Arial"/>
                <a:cs typeface="Arial"/>
                <a:sym typeface="Arial"/>
              </a:rPr>
              <a:t>Key accomplishments </a:t>
            </a:r>
            <a:r>
              <a:rPr lang="en-US" sz="1200" dirty="0">
                <a:latin typeface="Arial"/>
                <a:cs typeface="Arial"/>
                <a:sym typeface="Arial"/>
              </a:rPr>
              <a:t>include successfully rolling out tablets, exceeding sales targets, and reducing table turn time, resulting in improved customer satisfaction.</a:t>
            </a:r>
          </a:p>
          <a:p>
            <a:pPr marL="0" lvl="0" indent="0">
              <a:lnSpc>
                <a:spcPct val="135000"/>
              </a:lnSpc>
              <a:spcAft>
                <a:spcPts val="120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	 </a:t>
            </a: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Lessons learned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latin typeface="Arial"/>
                <a:cs typeface="Arial"/>
                <a:sym typeface="Arial"/>
              </a:rPr>
              <a:t>highlight the importance of continuous training refinement and the need to address kitchen inaccuracies.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	 </a:t>
            </a:r>
            <a:r>
              <a:rPr lang="en-US" sz="1400" b="1" dirty="0">
                <a:latin typeface="Arial"/>
                <a:cs typeface="Arial"/>
                <a:sym typeface="Arial"/>
              </a:rPr>
              <a:t>Next steps </a:t>
            </a:r>
            <a:r>
              <a:rPr lang="en-US" sz="1200" dirty="0">
                <a:latin typeface="Arial"/>
                <a:cs typeface="Arial"/>
                <a:sym typeface="Arial"/>
              </a:rPr>
              <a:t>involve refining the tablet system based on customer feedback, optimizing staff training, and planning for additional rollouts, leveraging positive feedback for marketing efforts. </a:t>
            </a: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l="12205" t="3075" r="11887" b="3458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l="3450" t="3261" r="8968" b="327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14%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Tablet Launch April 23</a:t>
            </a:r>
            <a:endParaRPr sz="1300" b="1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customer satisfaction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sales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Looking 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7239000" cy="3013875"/>
        </p:xfrm>
        <a:graphic>
          <a:graphicData uri="http://schemas.openxmlformats.org/drawingml/2006/table">
            <a:tbl>
              <a:tblPr>
                <a:noFill/>
                <a:tableStyleId>{AF1C2CC3-8880-4F77-9A23-5E749482180A}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Initiative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Action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Date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7D8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768</Words>
  <Application>Microsoft Office PowerPoint</Application>
  <PresentationFormat>On-screen Show (16:9)</PresentationFormat>
  <Paragraphs>108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Lato</vt:lpstr>
      <vt:lpstr>Raleway</vt:lpstr>
      <vt:lpstr>Streamline</vt:lpstr>
      <vt:lpstr>Sauce &amp; Spoon  Tablet Rollout</vt:lpstr>
      <vt:lpstr>Executive Summary</vt:lpstr>
      <vt:lpstr>Customer Satisfaction: Pilot</vt:lpstr>
      <vt:lpstr>Customer Satisfaction: Launch</vt:lpstr>
      <vt:lpstr>Revenue</vt:lpstr>
      <vt:lpstr>What Worked: Key Accomplishments</vt:lpstr>
      <vt:lpstr>Next Steps: Looking Forward</vt:lpstr>
      <vt:lpstr>Appendix Access all resources here.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Sauce &amp; Spoon  Tablet Rollout</dc:title>
  <cp:lastModifiedBy>Abdullah Waseem</cp:lastModifiedBy>
  <cp:revision>2</cp:revision>
  <dcterms:modified xsi:type="dcterms:W3CDTF">2024-01-29T19:51:19Z</dcterms:modified>
</cp:coreProperties>
</file>