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375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04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271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34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6581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086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927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34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61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017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48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678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515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324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774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94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990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4F8F85-F318-42B4-B3F9-9262FCE6F4D5}" type="datetimeFigureOut">
              <a:rPr lang="en-PK" smtClean="0"/>
              <a:t>29/12/2023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P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7F527C-D19C-4F87-B337-7B4C898819C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9346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9242-C134-6D07-1D37-EE7D7716C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Exploring the Global Book Shop: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19244-57E2-AF27-3701-EADD4EA75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sz="4300" dirty="0"/>
              <a:t>A Journey through Book Management System in C++"</a:t>
            </a:r>
          </a:p>
          <a:p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536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F7DA-7097-7A84-5131-A8B12DE5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562588" cy="1855305"/>
          </a:xfrm>
        </p:spPr>
        <p:txBody>
          <a:bodyPr>
            <a:normAutofit/>
          </a:bodyPr>
          <a:lstStyle/>
          <a:p>
            <a:r>
              <a:rPr lang="en-US" sz="6000" b="1" i="0" dirty="0">
                <a:effectLst/>
                <a:latin typeface="Söhne"/>
              </a:rPr>
              <a:t>Welcome and Main Menu</a:t>
            </a:r>
            <a:br>
              <a:rPr lang="en-US" b="1" i="0" dirty="0">
                <a:effectLst/>
                <a:latin typeface="Söhne"/>
              </a:rPr>
            </a:b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0D50B1-DFB9-7515-E49A-7991B81FB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9843" y="2740609"/>
            <a:ext cx="1114507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800" dirty="0"/>
              <a:t>Start with a friendly welcome and a fancy border.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800" dirty="0"/>
              <a:t>Show a simple menu with choices like adding, finding, updating, deleting, showing all books, buying, checking your cart, finishing your purchase, or leaving.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PK" altLang="en-PK" sz="2800" dirty="0"/>
              <a:t>The goal is to make it easy and enjoyable for everyone using the Global Book Shop.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3550-E9A6-BED0-F57D-3B06AA36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10642101" cy="1179443"/>
          </a:xfrm>
        </p:spPr>
        <p:txBody>
          <a:bodyPr>
            <a:noAutofit/>
          </a:bodyPr>
          <a:lstStyle/>
          <a:p>
            <a:r>
              <a:rPr lang="en-US" sz="6000" b="1" i="0" dirty="0">
                <a:effectLst/>
                <a:latin typeface="Söhne"/>
              </a:rPr>
              <a:t>Inserting and Searching</a:t>
            </a:r>
            <a:br>
              <a:rPr lang="en-US" sz="6000" b="1" i="0" dirty="0">
                <a:effectLst/>
                <a:latin typeface="Söhne"/>
              </a:rPr>
            </a:br>
            <a:endParaRPr lang="en-PK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28B1D3-4CD1-4660-3CA5-F25CD0847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38935"/>
            <a:ext cx="10823713" cy="412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PK" altLang="en-PK" sz="2800" dirty="0"/>
              <a:t>Implement the insert function to add books to the 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PK" altLang="en-PK" sz="2800" dirty="0"/>
              <a:t>Accept input for book details such as ID, name, author, publisher, and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PK" altLang="en-PK" sz="2800" dirty="0"/>
              <a:t>Provide feedback on successful book insertion.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PK" altLang="en-PK" sz="2800" dirty="0"/>
              <a:t>Implement the search function to find a book by its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PK" altLang="en-PK" sz="2800" dirty="0"/>
              <a:t>Display book details if found, otherwise, indicate that the book ID is not present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3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A90D-9CA9-AC9F-01D1-3DF7D1F4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1621724"/>
          </a:xfrm>
        </p:spPr>
        <p:txBody>
          <a:bodyPr>
            <a:noAutofit/>
          </a:bodyPr>
          <a:lstStyle/>
          <a:p>
            <a:r>
              <a:rPr lang="en-US" sz="6000" b="1" i="0" dirty="0">
                <a:effectLst/>
                <a:latin typeface="Söhne"/>
              </a:rPr>
              <a:t>Updating and Deleting</a:t>
            </a:r>
            <a:br>
              <a:rPr lang="en-US" sz="6000" b="1" i="0" dirty="0">
                <a:effectLst/>
                <a:latin typeface="Söhne"/>
              </a:rPr>
            </a:br>
            <a:endParaRPr lang="en-PK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F0B146-9C2E-58A1-CADB-F1FE934ED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323"/>
            <a:ext cx="10429357" cy="353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PK" altLang="en-PK" sz="2800" dirty="0"/>
              <a:t>Implement the update function to modify book details based on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PK" altLang="en-PK" sz="2800" dirty="0"/>
              <a:t>Prompt for updated book information, providing feedback on successful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PK" altLang="en-PK" sz="2800" dirty="0"/>
              <a:t>Implement the delete function to remove a book by its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PK" altLang="en-PK" sz="2800" dirty="0"/>
              <a:t>Adjust the array to fill the gap after deletion.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PK" altLang="en-PK" sz="2800" dirty="0"/>
              <a:t>Display success messages for both updating and deleting.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5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8D4B-501B-E26D-FBD3-00644861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537084"/>
          </a:xfrm>
        </p:spPr>
        <p:txBody>
          <a:bodyPr>
            <a:noAutofit/>
          </a:bodyPr>
          <a:lstStyle/>
          <a:p>
            <a:r>
              <a:rPr lang="en-US" sz="6000" b="1" i="0" dirty="0">
                <a:effectLst/>
                <a:latin typeface="Söhne"/>
              </a:rPr>
              <a:t>Showing and Purchasing</a:t>
            </a:r>
            <a:br>
              <a:rPr lang="en-US" sz="6000" b="1" i="0" dirty="0">
                <a:effectLst/>
                <a:latin typeface="Söhne"/>
              </a:rPr>
            </a:br>
            <a:endParaRPr lang="en-PK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F16A3-0377-8889-F441-38CFE99D2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46684"/>
            <a:ext cx="10651435" cy="370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PK" altLang="en-PK" sz="2800" dirty="0"/>
              <a:t>Implement the show function to display all books in the 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PK" altLang="en-PK" sz="2800" dirty="0"/>
              <a:t>Include book details such as ID, name, author, publisher, and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PK" altLang="en-PK" sz="2800" dirty="0"/>
              <a:t>Implement the purchase function to buy a book by its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PK" altLang="en-PK" sz="2800" dirty="0"/>
              <a:t>Display book details and confirm the purchase, adjusting the array after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PK" altLang="en-PK" sz="2800" dirty="0"/>
              <a:t>Provide feedback on successful book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0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041-F49F-F8E3-4A68-02B1A12B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2191109"/>
          </a:xfrm>
        </p:spPr>
        <p:txBody>
          <a:bodyPr>
            <a:normAutofit/>
          </a:bodyPr>
          <a:lstStyle/>
          <a:p>
            <a:r>
              <a:rPr lang="en-US" sz="6700" b="1" i="0" dirty="0">
                <a:effectLst/>
                <a:latin typeface="Söhne"/>
              </a:rPr>
              <a:t>Exiting the Program</a:t>
            </a:r>
            <a:br>
              <a:rPr lang="en-US" b="1" i="0" dirty="0">
                <a:effectLst/>
                <a:latin typeface="Söhne"/>
              </a:rPr>
            </a:br>
            <a:endParaRPr lang="en-PK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97248A-1F96-C520-920E-EC25A9010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800709"/>
            <a:ext cx="11088756" cy="240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PK" altLang="en-PK" sz="2800" dirty="0"/>
              <a:t>Implement the exit function to gracefully end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PK" altLang="en-PK" sz="2800" dirty="0"/>
              <a:t>Display a closing message and express gratitude for using the Global Book Shop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1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</TotalTime>
  <Words>304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Söhne</vt:lpstr>
      <vt:lpstr>Wingdings 2</vt:lpstr>
      <vt:lpstr>Slate</vt:lpstr>
      <vt:lpstr>Exploring the Global Book Shop:</vt:lpstr>
      <vt:lpstr>Welcome and Main Menu </vt:lpstr>
      <vt:lpstr>Inserting and Searching </vt:lpstr>
      <vt:lpstr>Updating and Deleting </vt:lpstr>
      <vt:lpstr>Showing and Purchasing </vt:lpstr>
      <vt:lpstr>Exiting the Program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Global Book Shop:</dc:title>
  <dc:creator>Abdullah jamil</dc:creator>
  <cp:lastModifiedBy>Abdullah jamil</cp:lastModifiedBy>
  <cp:revision>1</cp:revision>
  <dcterms:created xsi:type="dcterms:W3CDTF">2023-12-29T05:33:04Z</dcterms:created>
  <dcterms:modified xsi:type="dcterms:W3CDTF">2023-12-29T06:11:30Z</dcterms:modified>
</cp:coreProperties>
</file>