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2"/>
  </p:notesMasterIdLst>
  <p:handoutMasterIdLst>
    <p:handoutMasterId r:id="rId13"/>
  </p:handoutMasterIdLst>
  <p:sldIdLst>
    <p:sldId id="277" r:id="rId3"/>
    <p:sldId id="291" r:id="rId4"/>
    <p:sldId id="328" r:id="rId5"/>
    <p:sldId id="332" r:id="rId6"/>
    <p:sldId id="331" r:id="rId7"/>
    <p:sldId id="330" r:id="rId8"/>
    <p:sldId id="329" r:id="rId9"/>
    <p:sldId id="284" r:id="rId10"/>
    <p:sldId id="279" r:id="rId11"/>
  </p:sldIdLst>
  <p:sldSz cx="12192000" cy="6858000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52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sper" panose="02000506000000020004"/>
              </a:defRPr>
            </a:lvl1pPr>
            <a:lvl2pPr>
              <a:defRPr>
                <a:latin typeface="Casper" panose="02000506000000020004"/>
              </a:defRPr>
            </a:lvl2pPr>
            <a:lvl3pPr>
              <a:defRPr>
                <a:latin typeface="Casper" panose="02000506000000020004"/>
              </a:defRPr>
            </a:lvl3pPr>
            <a:lvl4pPr>
              <a:defRPr>
                <a:latin typeface="Casper" panose="02000506000000020004"/>
              </a:defRPr>
            </a:lvl4pPr>
            <a:lvl5pPr>
              <a:defRPr>
                <a:latin typeface="Casper" panose="020005060000000200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5873" y="109346"/>
            <a:ext cx="2482468" cy="9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atacamp.com/learn/career-tracks/data-scientist-with-python?version=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84595" y="1849246"/>
            <a:ext cx="983263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Scientist With Python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F025C-DD30-CCAF-66DA-F2F9130E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2461" y="4080584"/>
            <a:ext cx="456286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just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b="1" dirty="0"/>
              <a:t>Student Name: </a:t>
            </a:r>
            <a:r>
              <a:rPr lang="en-IN" sz="2000" dirty="0"/>
              <a:t>Abdullah Khan</a:t>
            </a:r>
          </a:p>
          <a:p>
            <a:pPr lvl="0" algn="just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b="1" dirty="0"/>
              <a:t>UID: </a:t>
            </a:r>
            <a:r>
              <a:rPr lang="en-IN" sz="2000" dirty="0"/>
              <a:t>21BCS10510</a:t>
            </a:r>
          </a:p>
          <a:p>
            <a:pPr lvl="0" algn="just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b="1" dirty="0"/>
              <a:t>Email ID: </a:t>
            </a:r>
            <a:r>
              <a:rPr lang="en-IN" sz="2000" dirty="0"/>
              <a:t>21BCS10510@cuchd.in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861"/>
            <a:ext cx="5727970" cy="973139"/>
          </a:xfrm>
        </p:spPr>
        <p:txBody>
          <a:bodyPr/>
          <a:lstStyle/>
          <a:p>
            <a:pPr algn="ctr"/>
            <a:r>
              <a:rPr lang="en-IN" dirty="0">
                <a:latin typeface="Casper Bold" panose="02000806040000020004" pitchFamily="2" charset="0"/>
                <a:cs typeface="Arial" panose="020B0604020202020204" pitchFamily="34" charset="0"/>
              </a:rPr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728" y="1308847"/>
            <a:ext cx="10592921" cy="5047503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IN" sz="2400" dirty="0"/>
              <a:t>Introduction</a:t>
            </a:r>
          </a:p>
          <a:p>
            <a:pPr marL="342900" indent="-342900" algn="just">
              <a:buAutoNum type="arabicPeriod"/>
            </a:pPr>
            <a:r>
              <a:rPr lang="en-IN" sz="2400" dirty="0"/>
              <a:t>About Technology</a:t>
            </a:r>
          </a:p>
          <a:p>
            <a:pPr marL="342900" indent="-342900" algn="just">
              <a:buAutoNum type="arabicPeriod"/>
            </a:pPr>
            <a:r>
              <a:rPr lang="en-IN" sz="2400" dirty="0"/>
              <a:t>Weekly Schedule</a:t>
            </a:r>
          </a:p>
          <a:p>
            <a:pPr marL="342900" indent="-342900" algn="just">
              <a:buAutoNum type="arabicPeriod"/>
            </a:pPr>
            <a:r>
              <a:rPr lang="en-IN" sz="2400" dirty="0"/>
              <a:t>Certification Done</a:t>
            </a:r>
          </a:p>
          <a:p>
            <a:pPr marL="342900" indent="-342900" algn="just">
              <a:buAutoNum type="arabicPeriod"/>
            </a:pPr>
            <a:r>
              <a:rPr lang="en-IN" sz="2400" dirty="0"/>
              <a:t>Conclusion and Future Scope</a:t>
            </a:r>
          </a:p>
          <a:p>
            <a:pPr marL="342900" indent="-342900" algn="just">
              <a:buAutoNum type="arabicPeriod"/>
            </a:pPr>
            <a:r>
              <a:rPr lang="en-IN" sz="2400" dirty="0">
                <a:latin typeface="Casper" panose="02000506000000020004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Casper" panose="02000506000000020004"/>
                <a:cs typeface="Times New Roman" panose="02020603050405020304" pitchFamily="18" charset="0"/>
              </a:rPr>
              <a:t>INTRODUCTION</a:t>
            </a:r>
            <a:endParaRPr lang="en-IN" dirty="0">
              <a:latin typeface="Casper" panose="02000506000000020004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3120"/>
            <a:ext cx="6996953" cy="4498847"/>
          </a:xfrm>
          <a:ln>
            <a:noFill/>
          </a:ln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It is about using data to make better decisions.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It is a rapidly growing field with a high demand for qualified workers.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It is a multidisciplinary field that uses scientific methods to extract knowledge and insights from data. 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Data scientists use their skills in mathematics, statistics, computer science, and domain expertise to solve real-world problems. 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It has a wide range of applications in business, healthcare, science, and other fields.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7EF19-7E24-6381-208D-9CDAF0D0AD43}"/>
              </a:ext>
            </a:extLst>
          </p:cNvPr>
          <p:cNvSpPr/>
          <p:nvPr/>
        </p:nvSpPr>
        <p:spPr>
          <a:xfrm>
            <a:off x="8175813" y="2528046"/>
            <a:ext cx="3630706" cy="30300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28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Casper" panose="02000506000000020004"/>
                <a:cs typeface="Times New Roman" panose="02020603050405020304" pitchFamily="18" charset="0"/>
              </a:rPr>
              <a:t>ABOUT TECHNOLOGY</a:t>
            </a:r>
            <a:endParaRPr lang="en-IN" dirty="0">
              <a:latin typeface="Casper" panose="02000506000000020004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94"/>
            <a:ext cx="10515600" cy="4565350"/>
          </a:xfrm>
          <a:ln>
            <a:noFill/>
          </a:ln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Programming languages</a:t>
            </a:r>
            <a:r>
              <a:rPr lang="en-US" sz="2400" dirty="0"/>
              <a:t>: Python, R, SQL 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Cloud computing platforms</a:t>
            </a:r>
            <a:r>
              <a:rPr lang="en-US" sz="2400" dirty="0"/>
              <a:t>: AWS, Azure, GCP 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Machine learning libraries</a:t>
            </a:r>
            <a:r>
              <a:rPr lang="en-US" sz="2400" dirty="0"/>
              <a:t>: TensorFlow, </a:t>
            </a:r>
            <a:r>
              <a:rPr lang="en-US" sz="2400" dirty="0" err="1"/>
              <a:t>PyTorch</a:t>
            </a:r>
            <a:r>
              <a:rPr lang="en-US" sz="2400" dirty="0"/>
              <a:t>, scikit-learn 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Data visualization tools</a:t>
            </a:r>
            <a:r>
              <a:rPr lang="en-US" sz="2400" dirty="0"/>
              <a:t>: Tableau, Power BI, Matplotlib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Big data processing tools</a:t>
            </a:r>
            <a:r>
              <a:rPr lang="en-US" sz="2400" dirty="0"/>
              <a:t>: Hadoop, Spark 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Data warehousing tools</a:t>
            </a:r>
            <a:r>
              <a:rPr lang="en-US" sz="2400" dirty="0"/>
              <a:t>: Snowflake, </a:t>
            </a:r>
            <a:r>
              <a:rPr lang="en-US" sz="2400" dirty="0" err="1"/>
              <a:t>BigQuery</a:t>
            </a:r>
            <a:r>
              <a:rPr lang="en-US" sz="2400" dirty="0"/>
              <a:t> 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Data mining tools</a:t>
            </a:r>
            <a:r>
              <a:rPr lang="en-US" sz="2400" dirty="0"/>
              <a:t>: RapidMiner, SAS Enterprise Miner 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Natural language processing tools</a:t>
            </a:r>
            <a:r>
              <a:rPr lang="en-US" sz="2400" dirty="0"/>
              <a:t>: </a:t>
            </a:r>
            <a:r>
              <a:rPr lang="en-US" sz="2400" dirty="0" err="1"/>
              <a:t>spaCy</a:t>
            </a:r>
            <a:r>
              <a:rPr lang="en-US" sz="2400" dirty="0"/>
              <a:t>, </a:t>
            </a:r>
            <a:r>
              <a:rPr lang="en-US" sz="2400" dirty="0" err="1"/>
              <a:t>Gensim</a:t>
            </a:r>
            <a:endParaRPr lang="en-US" sz="2400" dirty="0"/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7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Casper" panose="02000506000000020004"/>
                <a:cs typeface="Times New Roman" panose="02020603050405020304" pitchFamily="18" charset="0"/>
              </a:rPr>
              <a:t>WEEKLY SCHEDULE </a:t>
            </a:r>
            <a:endParaRPr lang="en-IN" dirty="0">
              <a:latin typeface="Casper" panose="02000506000000020004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03120"/>
            <a:ext cx="10515599" cy="4498847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Weekly schedule followed for course completion:</a:t>
            </a:r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endParaRPr lang="en-US" sz="2400" b="1" dirty="0"/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Week 1: </a:t>
            </a:r>
            <a:r>
              <a:rPr lang="en-US" sz="2400" dirty="0"/>
              <a:t>Introduction to Python</a:t>
            </a:r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Week 2: </a:t>
            </a:r>
            <a:r>
              <a:rPr lang="en-US" sz="2400" dirty="0"/>
              <a:t>Data Manipulation with Pandas </a:t>
            </a:r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Week 3: </a:t>
            </a:r>
            <a:r>
              <a:rPr lang="en-US" sz="2400" dirty="0"/>
              <a:t>Introduction to Data Visualization with Matplotlib</a:t>
            </a:r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Week 4: </a:t>
            </a:r>
            <a:r>
              <a:rPr lang="en-US" sz="2400" dirty="0"/>
              <a:t>Exploratory Data Analysis in Python</a:t>
            </a:r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Week 5: </a:t>
            </a:r>
            <a:r>
              <a:rPr lang="en-US" sz="2400" dirty="0"/>
              <a:t>Introduction to Regression with </a:t>
            </a:r>
            <a:r>
              <a:rPr lang="en-US" sz="2400" dirty="0" err="1"/>
              <a:t>Statsmodels</a:t>
            </a:r>
            <a:r>
              <a:rPr lang="en-US" sz="2400" dirty="0"/>
              <a:t> in Python</a:t>
            </a:r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Week 6:</a:t>
            </a:r>
            <a:r>
              <a:rPr lang="en-US" sz="2400" dirty="0"/>
              <a:t> Supervised Learning In Python</a:t>
            </a:r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Week 7: </a:t>
            </a:r>
            <a:r>
              <a:rPr lang="en-US" sz="2400" dirty="0"/>
              <a:t>Machine Learning with tree based Model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7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Casper" panose="02000506000000020004"/>
                <a:cs typeface="Times New Roman" panose="02020603050405020304" pitchFamily="18" charset="0"/>
              </a:rPr>
              <a:t>CERTIFICATION</a:t>
            </a:r>
            <a:endParaRPr lang="en-IN" dirty="0">
              <a:latin typeface="Casper" panose="02000506000000020004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3120"/>
            <a:ext cx="10515600" cy="4498847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Certification Title: </a:t>
            </a:r>
            <a:r>
              <a:rPr lang="en-US" sz="2400" dirty="0"/>
              <a:t>Data Scientist With Python</a:t>
            </a:r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/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Total Number of Certificates: </a:t>
            </a:r>
            <a:r>
              <a:rPr lang="en-US" sz="2400" dirty="0"/>
              <a:t>1</a:t>
            </a:r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Issuing Organization: </a:t>
            </a:r>
            <a:r>
              <a:rPr lang="en-US" sz="2400" dirty="0" err="1"/>
              <a:t>DataCamp</a:t>
            </a:r>
            <a:endParaRPr lang="en-US" sz="2400" dirty="0"/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/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Certification Description: </a:t>
            </a:r>
            <a:r>
              <a:rPr lang="en-US" sz="2400" dirty="0"/>
              <a:t>I'm happy to say that I've completed my Data Science certification. This certification shows that I know the basic ideas and important skills in Data Science. It proves that I'm good at the main principles of Data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5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Casper" panose="02000506000000020004"/>
                <a:cs typeface="Times New Roman" panose="02020603050405020304" pitchFamily="18" charset="0"/>
              </a:rPr>
              <a:t>CONCLUSION AND FUTURE SCOPE</a:t>
            </a:r>
            <a:endParaRPr lang="en-IN" dirty="0">
              <a:latin typeface="Casper" panose="02000506000000020004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6990"/>
            <a:ext cx="10515600" cy="4714978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Data science is a rapidly growing field with a high demand for qualified workers.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Data scientists use their skills in mathematics, statistics, computer science, and domain expertise to solve real-world problems. 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Data science has a wide range of applications in business, healthcare, science, and other fields.</a:t>
            </a:r>
          </a:p>
          <a:p>
            <a:pPr marL="0" indent="0" algn="just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/>
              <a:t>Future Scope: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AI and ML </a:t>
            </a:r>
            <a:r>
              <a:rPr lang="en-US" sz="2400" dirty="0"/>
              <a:t>will become increasingly important in data science applications. 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Data scientists will need to develop new ways to process and analyze </a:t>
            </a:r>
            <a:r>
              <a:rPr lang="en-US" sz="2400" b="1" dirty="0"/>
              <a:t>big data</a:t>
            </a:r>
            <a:r>
              <a:rPr lang="en-US" sz="2400" dirty="0"/>
              <a:t>.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Data scientists with </a:t>
            </a:r>
            <a:r>
              <a:rPr lang="en-US" sz="2400" b="1" dirty="0"/>
              <a:t>domain expertise </a:t>
            </a:r>
            <a:r>
              <a:rPr lang="en-US" sz="2400" dirty="0"/>
              <a:t>will be in high demand.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6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b="1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71627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600" dirty="0">
                <a:hlinkClick r:id="rId2"/>
              </a:rPr>
              <a:t>https://app.datacamp.com/learn/career-tracks/data-scientist-with-python?version=8</a:t>
            </a:r>
            <a:endParaRPr lang="en-IN" sz="1600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71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91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8159</TotalTime>
  <Words>452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Casper</vt:lpstr>
      <vt:lpstr>Casper Bold</vt:lpstr>
      <vt:lpstr>King</vt:lpstr>
      <vt:lpstr>Times New Roman</vt:lpstr>
      <vt:lpstr>1_Office Theme</vt:lpstr>
      <vt:lpstr>Contents Slide Master</vt:lpstr>
      <vt:lpstr>CorelDRAW</vt:lpstr>
      <vt:lpstr>PowerPoint Presentation</vt:lpstr>
      <vt:lpstr>TOPICS TO BE COVERED</vt:lpstr>
      <vt:lpstr> INTRODUCTION</vt:lpstr>
      <vt:lpstr> ABOUT TECHNOLOGY</vt:lpstr>
      <vt:lpstr> WEEKLY SCHEDULE </vt:lpstr>
      <vt:lpstr> CERTIFICATION</vt:lpstr>
      <vt:lpstr> CONCLUSION AND 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DELL PC</cp:lastModifiedBy>
  <cp:revision>177</cp:revision>
  <cp:lastPrinted>2019-07-10T09:38:27Z</cp:lastPrinted>
  <dcterms:created xsi:type="dcterms:W3CDTF">2019-01-09T10:33:58Z</dcterms:created>
  <dcterms:modified xsi:type="dcterms:W3CDTF">2023-10-27T07:14:35Z</dcterms:modified>
</cp:coreProperties>
</file>