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17985" y="5937063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111122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MACHINE LEARNING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Cyber Security Attack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300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Loga Aswin        : 21BCS10573</a:t>
            </a:r>
          </a:p>
          <a:p>
            <a:r>
              <a:rPr lang="en-US" sz="2000" dirty="0"/>
              <a:t>Abdullah Khan  : 21BCS10510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Ms. Sarita </a:t>
            </a:r>
            <a:r>
              <a:rPr lang="en-US" sz="2000" dirty="0" err="1"/>
              <a:t>Simaiya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is a major concern for a large 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institutions , corporations and individuals across the globe.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paper directs its focus towards understanding and anticipating specific attacks, such as Cyber Attack. By analyzing historical attack data and leveraging advanced techniques.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historical attack patterns and employing cutting-edge algorithms, this study seeks to unravel the effectiveness and significance of predictive approaches in enhancing digital security.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Complexity and Diversity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and Pattern Recognition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Adaptability and Evolution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Decision Making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and Privacy Considerations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Performance 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 Identification and Classification</a:t>
            </a: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Early Warning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 Trend Analysis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Validation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elevate cybersecurity by leveraging advanced data analysis and ML techniques to predict cyber threats.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accuracy in identifying patterns and anomalies. it offers timely alerts to enhance proactive defense.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emphasis on efficiency ensures rapid response to potential attacks, contributing to a safer digital ecosystem.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an attack protection mechanism can quickly adapt and learn from previous experiences based on a few number of samples.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ntegration of Advanced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echnologies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and AI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Threat Detection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 Analytics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Human-Machine Collaboration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Response Integration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9FFF8-2A83-AA6E-FBD8-231FF140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3DC3B-EC45-7442-533B-3E9BD59200C2}"/>
              </a:ext>
            </a:extLst>
          </p:cNvPr>
          <p:cNvSpPr txBox="1"/>
          <p:nvPr/>
        </p:nvSpPr>
        <p:spPr>
          <a:xfrm>
            <a:off x="3424517" y="2875002"/>
            <a:ext cx="5342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90144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6275</TotalTime>
  <Words>334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Casper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DELL PC</cp:lastModifiedBy>
  <cp:revision>494</cp:revision>
  <dcterms:created xsi:type="dcterms:W3CDTF">2019-01-09T10:33:58Z</dcterms:created>
  <dcterms:modified xsi:type="dcterms:W3CDTF">2023-10-17T06:47:44Z</dcterms:modified>
</cp:coreProperties>
</file>