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3"/>
  </p:notesMasterIdLst>
  <p:handoutMasterIdLst>
    <p:handoutMasterId r:id="rId14"/>
  </p:handoutMasterIdLst>
  <p:sldIdLst>
    <p:sldId id="277" r:id="rId4"/>
    <p:sldId id="399" r:id="rId5"/>
    <p:sldId id="400" r:id="rId6"/>
    <p:sldId id="401" r:id="rId7"/>
    <p:sldId id="402" r:id="rId8"/>
    <p:sldId id="403" r:id="rId9"/>
    <p:sldId id="405" r:id="rId10"/>
    <p:sldId id="406" r:id="rId11"/>
    <p:sldId id="4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816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22/02/2024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22/02/2024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62759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17985" y="5937063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93194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ARTIFICIAL INTELLIGENCE AND MACHINE LEARNING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506988" y="201654"/>
            <a:ext cx="7637931" cy="92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>
              <a:lnSpc>
                <a:spcPct val="175000"/>
              </a:lnSpc>
              <a:spcBef>
                <a:spcPts val="235"/>
              </a:spcBef>
              <a:spcAft>
                <a:spcPts val="0"/>
              </a:spcAft>
              <a:tabLst>
                <a:tab pos="1849755" algn="l"/>
                <a:tab pos="3163570" algn="l"/>
                <a:tab pos="4404995" algn="l"/>
                <a:tab pos="4906010" algn="l"/>
                <a:tab pos="6064250" algn="l"/>
                <a:tab pos="6768465" algn="l"/>
                <a:tab pos="8428355" algn="l"/>
              </a:tabLst>
            </a:pPr>
            <a:r>
              <a:rPr lang="en-US" sz="3600" b="1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Email Spam Classification Using NLP</a:t>
            </a:r>
            <a:endParaRPr lang="en-IN" sz="3600" b="1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8529" y="4569758"/>
            <a:ext cx="32644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/>
              <a:t>Abdullah Khan :21BCS10510</a:t>
            </a:r>
          </a:p>
          <a:p>
            <a:r>
              <a:rPr lang="en-US" sz="2000" dirty="0"/>
              <a:t> Loga Aswin      :21BCS10573</a:t>
            </a:r>
          </a:p>
          <a:p>
            <a:r>
              <a:rPr lang="en-US" sz="2000" dirty="0"/>
              <a:t>Sahil Sharma    :21BCS6732   </a:t>
            </a:r>
          </a:p>
          <a:p>
            <a:r>
              <a:rPr lang="en-US" sz="2000" dirty="0"/>
              <a:t> 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737221" y="4575822"/>
            <a:ext cx="2971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Mr. Jaswinder Singh</a:t>
            </a: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dirty="0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US" dirty="0">
                <a:latin typeface="Times New Roman"/>
                <a:cs typeface="Times New Roman"/>
              </a:rPr>
              <a:t>Methodology used</a:t>
            </a:r>
          </a:p>
          <a:p>
            <a:r>
              <a:rPr lang="en-US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dirty="0">
                <a:latin typeface="Times New Roman"/>
                <a:cs typeface="Times New Roman"/>
              </a:rPr>
              <a:t>Future Scope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can understand the meaning of words in emails, not just keywords.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learn and improve over time, so it can catch new spam tricks.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look at how words are put together, what they mean, and how they make people feel to understand emails better.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spot patterns in language that scammers use, so it can help keep your email safe.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help put emails in the right places, so you don't see spam and important emails don't get lost.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Formulate the problem of Email Spam Classification. </a:t>
            </a:r>
          </a:p>
          <a:p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input features and target labels. </a:t>
            </a:r>
          </a:p>
          <a:p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objective: accurate classification of spam and ham. </a:t>
            </a:r>
          </a:p>
          <a:p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Specify evaluation metrics for model performance. </a:t>
            </a:r>
          </a:p>
          <a:p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 framework for training and testing the classifier. </a:t>
            </a:r>
          </a:p>
          <a:p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strategies for model optimization and refinement.</a:t>
            </a:r>
            <a:endParaRPr lang="en-IN" sz="3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 Email Spam Classifier using NLP.</a:t>
            </a: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ML algorithms for accurate spam detection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linguistic features to extract information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on labeled email dataset to learn patterns</a:t>
            </a: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Behavioural Analysis</a:t>
            </a:r>
            <a:endParaRPr lang="en-IN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performance using metrics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in user-friendly interface for real-time use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refine and optimize classifier</a:t>
            </a:r>
            <a:endParaRPr lang="en-IN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891682" cy="5032375"/>
          </a:xfrm>
        </p:spPr>
        <p:txBody>
          <a:bodyPr>
            <a:normAutofit lnSpcReduction="10000"/>
          </a:bodyPr>
          <a:lstStyle/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</a:t>
            </a: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 has performed a robust system integrating machine learning algorithms and natural language processing techniques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compared with all the ML model and from the visualization, observed that best model on the basis of high achieving accuracy.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 algorithms evaluated, the Support Vector Classifier emerged as the most effective, achieving a remarkable accuracy of 97.9%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Using this Confusion matrix results and we deployed in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and Now we can classify the Email whether it’s a Spam or Ham Email.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Integration</a:t>
            </a:r>
            <a:endParaRPr lang="en-IN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and NLP Models</a:t>
            </a:r>
            <a:endParaRPr lang="en-IN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Response Integration</a:t>
            </a:r>
            <a:endParaRPr lang="en-IN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Email Account</a:t>
            </a:r>
            <a:endParaRPr lang="en-IN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Login Credentials for Safety</a:t>
            </a:r>
          </a:p>
          <a:p>
            <a:r>
              <a:rPr lang="en-IN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Model Adaptation</a:t>
            </a:r>
          </a:p>
          <a:p>
            <a:r>
              <a:rPr lang="en-IN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 with Social Media Apps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F9FFF8-2A83-AA6E-FBD8-231FF140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3DC3B-EC45-7442-533B-3E9BD59200C2}"/>
              </a:ext>
            </a:extLst>
          </p:cNvPr>
          <p:cNvSpPr txBox="1"/>
          <p:nvPr/>
        </p:nvSpPr>
        <p:spPr>
          <a:xfrm>
            <a:off x="3424517" y="2875002"/>
            <a:ext cx="53429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190144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6352</TotalTime>
  <Words>431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Casper</vt:lpstr>
      <vt:lpstr>Times New Roman</vt:lpstr>
      <vt:lpstr>Trebuchet MS</vt:lpstr>
      <vt:lpstr>Wingdings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Problem Formulation</vt:lpstr>
      <vt:lpstr>Objectives of the Work</vt:lpstr>
      <vt:lpstr>Methodology used</vt:lpstr>
      <vt:lpstr>Conclusion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loga aswin</cp:lastModifiedBy>
  <cp:revision>497</cp:revision>
  <dcterms:created xsi:type="dcterms:W3CDTF">2019-01-09T10:33:58Z</dcterms:created>
  <dcterms:modified xsi:type="dcterms:W3CDTF">2024-02-21T19:57:12Z</dcterms:modified>
</cp:coreProperties>
</file>