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7" autoAdjust="0"/>
  </p:normalViewPr>
  <p:slideViewPr>
    <p:cSldViewPr snapToGrid="0">
      <p:cViewPr varScale="1">
        <p:scale>
          <a:sx n="79" d="100"/>
          <a:sy n="79" d="100"/>
        </p:scale>
        <p:origin x="43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A02-40C5-46B5-B0B9-55B51E1F8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C954B-91B3-4DAE-A14C-D4FFCFB1D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A31E-74B6-4429-806D-8304C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1404-84CA-4034-91AE-985BA551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8D53B-3A36-49E0-BFA9-B0EF77C0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7402-E02B-40CA-BC49-F254F031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EF5F6-98E2-47C6-B739-669CBDEA8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D9B4-C2D2-43ED-A465-919C808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D8F3-5A77-46DE-9DC0-558E019D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E071-82A3-491C-A2EE-99625BEF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E64D1-68EB-43A9-8A26-4667FBD65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63B42-0B66-4B77-8A02-A7E9C3D16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D818-30D7-4B15-BD11-EABB6E92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4745-F689-4864-941C-C3FD4681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58B3-2F0D-46EB-B763-5D47F90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8AA-F695-47FB-9E27-C145E7FF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D4F3-C24B-4E06-AB52-2F51C7BC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85F6-A735-4933-A57B-21B6118C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DA5B-DA16-4369-BA96-7205DCEE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5C1DA-0DB9-40F2-952F-52A411D8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8139-BC7B-4970-B8D3-798A9D97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506AF-F9A1-4F8C-A47F-FD23AD62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E512-7150-48A2-8879-CA274D23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F08B0-28F1-4B43-96A2-FF2E2114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CA79-93FA-4CD6-BF38-86AEA823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8480-CEAA-4CBD-9796-D4BCC71E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F236-2724-488B-8A46-C2BEED38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DAAD9-9CE3-407D-824B-921F3A6F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F00E3-7943-487E-B048-93F5896C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F81F-AD61-4337-AF5A-EEB41341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E997-103D-465C-9E0A-CD00592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7350-A2D4-49FA-8787-BFEA373E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0FB0-3283-42BD-983F-F7814C407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F3A3-E502-4D27-8140-52C6AA2CF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7EF6D-B1CB-4B59-AF7C-8183E2819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3D98B-EB86-4582-8EC9-4EF5F1337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3768A-0306-422D-9FFB-83CD14BC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4348E-9110-435E-815B-EB071F52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139D4-F581-43DE-BC75-28350198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FCCA-B57C-4956-95B4-31AA935B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0D11E-7A03-4A59-853E-ECA2DF63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7464-C599-4490-829A-710BB854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E7A1-F94F-414F-A0D2-78C9F415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1FA56-3284-4547-A396-329B1F0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9D8C-149F-4667-AEDB-D92C8C5B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C6940-9290-45FE-8408-871FBA85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B82-6127-4111-8139-0EC42668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7BAE-ECFF-434E-9876-6E23913C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92A1-91E5-492D-8367-C70E6685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EBC1-D512-4A93-87EC-216D368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1E1B9-BD9A-4FAE-B900-03F7D6C5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55A48-9053-48CC-BA72-C1865F3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2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45DD-6E60-49E1-802C-7970C743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BC36-85AA-4E0B-A05C-73FEF0CB3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12A63-6EAC-4CDC-BE47-1A27CEEEA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4937-AF5B-446D-8147-62188334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786C-87A7-4A9D-AC69-52D1A85A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6ACE9-6769-41C1-9360-505A51E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48BE4-FDD8-420E-9CD3-5A746924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7246-9190-4A3B-B467-082F7B9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FD77-1DF7-4E68-993E-D2EBC9ECF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4AD1-A9EC-4DF0-AC65-0397D37F0501}" type="datetimeFigureOut">
              <a:rPr lang="en-US" smtClean="0"/>
              <a:t>16-Jan-21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AA1F-60F9-40EE-AC7E-FED73D95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A1E9-4FCA-41D9-A10A-A55EEA54E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825F-28D3-4C7B-9195-46E0F0A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SD_Party_(Mexico)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landocaldas.com/html5/como-incluir-css3-en-html5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en.wikipedia.org/wiki/File:PSD_Party_(Mexico).svg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en.wikipedia.org/wiki/React_(JavaScript_library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HTML5_logo_black.svg" TargetMode="Externa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File:PSD_Party_(Mexico).sv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React_(JavaScript_library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616">
              <a:srgbClr val="FFD041"/>
            </a:gs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668BAE-8C18-42BB-A072-B2642673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565" y="3750012"/>
            <a:ext cx="1452664" cy="1386326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D0CABE-8679-402C-8C03-2FC3AB9A9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63" y="3677055"/>
            <a:ext cx="1452665" cy="1416348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8ABF33-0169-480F-85BA-681331E0DFA8}"/>
              </a:ext>
            </a:extLst>
          </p:cNvPr>
          <p:cNvSpPr/>
          <p:nvPr/>
        </p:nvSpPr>
        <p:spPr>
          <a:xfrm>
            <a:off x="4258686" y="3677055"/>
            <a:ext cx="1150321" cy="1386326"/>
          </a:xfrm>
          <a:prstGeom prst="rightArrow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reflection endPos="6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1682CD-DEE1-4A04-9153-676A9BAD415E}"/>
              </a:ext>
            </a:extLst>
          </p:cNvPr>
          <p:cNvSpPr/>
          <p:nvPr/>
        </p:nvSpPr>
        <p:spPr>
          <a:xfrm>
            <a:off x="135004" y="436955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7030A0"/>
                </a:solidFill>
                <a:latin typeface="Algerian" panose="04020705040A02060702" pitchFamily="82" charset="0"/>
              </a:rPr>
              <a:t>Converted</a:t>
            </a:r>
            <a:r>
              <a:rPr lang="en-US" sz="4000" b="1" cap="none" spc="600" dirty="0">
                <a:ln w="0"/>
                <a:solidFill>
                  <a:schemeClr val="tx1"/>
                </a:solidFill>
                <a:latin typeface="Algerian" panose="04020705040A02060702" pitchFamily="82" charset="0"/>
              </a:rPr>
              <a:t> psd to </a:t>
            </a:r>
            <a:r>
              <a:rPr lang="en-US" sz="4000" b="1" cap="none" spc="600" dirty="0">
                <a:ln w="0"/>
                <a:solidFill>
                  <a:srgbClr val="0070C0"/>
                </a:solidFill>
                <a:latin typeface="Algerian" panose="04020705040A02060702" pitchFamily="82" charset="0"/>
              </a:rPr>
              <a:t>website</a:t>
            </a:r>
            <a:endParaRPr lang="en-US" sz="4000" b="1" cap="none" spc="600" dirty="0">
              <a:ln w="0"/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E2EEF3-A92F-4724-940E-0011193083D2}"/>
              </a:ext>
            </a:extLst>
          </p:cNvPr>
          <p:cNvSpPr/>
          <p:nvPr/>
        </p:nvSpPr>
        <p:spPr>
          <a:xfrm>
            <a:off x="135003" y="1418529"/>
            <a:ext cx="115770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600" dirty="0">
                <a:ln w="0"/>
                <a:solidFill>
                  <a:srgbClr val="002060"/>
                </a:solidFill>
                <a:latin typeface="Algerian" panose="04020705040A02060702" pitchFamily="82" charset="0"/>
              </a:rPr>
              <a:t>100% Responsive </a:t>
            </a:r>
            <a:r>
              <a:rPr lang="en-US" sz="2800" b="1" cap="none" spc="600" dirty="0">
                <a:ln w="0"/>
                <a:solidFill>
                  <a:srgbClr val="C00000"/>
                </a:solidFill>
                <a:latin typeface="Algerian" panose="04020705040A02060702" pitchFamily="82" charset="0"/>
              </a:rPr>
              <a:t>with Bootstrap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30224-B857-4A79-8FB7-F4DE39656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40009" y="2391388"/>
            <a:ext cx="5142062" cy="35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616">
              <a:srgbClr val="FFD041"/>
            </a:gs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668BAE-8C18-42BB-A072-B2642673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565" y="3750012"/>
            <a:ext cx="1452664" cy="1386326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9484C-248A-4EEF-83C2-F365E3640B79}"/>
              </a:ext>
            </a:extLst>
          </p:cNvPr>
          <p:cNvSpPr txBox="1"/>
          <p:nvPr/>
        </p:nvSpPr>
        <p:spPr>
          <a:xfrm>
            <a:off x="515565" y="7964731"/>
            <a:ext cx="1452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ile:PSD_Party_(Mexico)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0CABE-8679-402C-8C03-2FC3AB9A9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63" y="3677055"/>
            <a:ext cx="1452665" cy="1416348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2670964-A11D-4F07-936F-3C75B9618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4833" y="3653957"/>
            <a:ext cx="988452" cy="1482381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08ABF33-0169-480F-85BA-681331E0DFA8}"/>
              </a:ext>
            </a:extLst>
          </p:cNvPr>
          <p:cNvSpPr/>
          <p:nvPr/>
        </p:nvSpPr>
        <p:spPr>
          <a:xfrm>
            <a:off x="5238400" y="3707077"/>
            <a:ext cx="1150321" cy="1386326"/>
          </a:xfrm>
          <a:prstGeom prst="rightArrow">
            <a:avLst/>
          </a:prstGeom>
          <a:solidFill>
            <a:srgbClr val="00206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reflection endPos="6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1682CD-DEE1-4A04-9153-676A9BAD415E}"/>
              </a:ext>
            </a:extLst>
          </p:cNvPr>
          <p:cNvSpPr/>
          <p:nvPr/>
        </p:nvSpPr>
        <p:spPr>
          <a:xfrm>
            <a:off x="135004" y="436955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7030A0"/>
                </a:solidFill>
                <a:latin typeface="Algerian" panose="04020705040A02060702" pitchFamily="82" charset="0"/>
              </a:rPr>
              <a:t>Converted</a:t>
            </a:r>
            <a:r>
              <a:rPr lang="en-US" sz="4000" b="1" cap="none" spc="600" dirty="0">
                <a:ln w="0"/>
                <a:solidFill>
                  <a:schemeClr val="tx1"/>
                </a:solidFill>
                <a:latin typeface="Algerian" panose="04020705040A02060702" pitchFamily="82" charset="0"/>
              </a:rPr>
              <a:t> psd to </a:t>
            </a:r>
            <a:r>
              <a:rPr lang="en-US" sz="4000" b="1" cap="none" spc="600" dirty="0">
                <a:ln w="0"/>
                <a:solidFill>
                  <a:srgbClr val="0070C0"/>
                </a:solidFill>
                <a:latin typeface="Algerian" panose="04020705040A02060702" pitchFamily="82" charset="0"/>
              </a:rPr>
              <a:t>website</a:t>
            </a:r>
            <a:endParaRPr lang="en-US" sz="4000" b="1" cap="none" spc="600" dirty="0">
              <a:ln w="0"/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E2EEF3-A92F-4724-940E-0011193083D2}"/>
              </a:ext>
            </a:extLst>
          </p:cNvPr>
          <p:cNvSpPr/>
          <p:nvPr/>
        </p:nvSpPr>
        <p:spPr>
          <a:xfrm>
            <a:off x="135003" y="2230244"/>
            <a:ext cx="115770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600" dirty="0">
                <a:ln w="0"/>
                <a:solidFill>
                  <a:srgbClr val="002060"/>
                </a:solidFill>
                <a:latin typeface="Algerian" panose="04020705040A02060702" pitchFamily="82" charset="0"/>
              </a:rPr>
              <a:t>100% Responsive </a:t>
            </a:r>
            <a:r>
              <a:rPr lang="en-US" sz="2800" b="1" cap="none" spc="600" dirty="0">
                <a:ln w="0"/>
                <a:solidFill>
                  <a:srgbClr val="C00000"/>
                </a:solidFill>
                <a:latin typeface="Algerian" panose="04020705040A02060702" pitchFamily="82" charset="0"/>
              </a:rPr>
              <a:t>with Bootstrap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6F932-D100-4862-B8C6-3C8DA6F21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60697" y="2971131"/>
            <a:ext cx="3213545" cy="2474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FB45C-3B2F-4F87-ADE8-4332380017D9}"/>
              </a:ext>
            </a:extLst>
          </p:cNvPr>
          <p:cNvSpPr txBox="1"/>
          <p:nvPr/>
        </p:nvSpPr>
        <p:spPr>
          <a:xfrm>
            <a:off x="10179698" y="13370767"/>
            <a:ext cx="56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en.wikipedia.org/wiki/React_(JavaScript_library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10C43-99A2-4A0A-9848-E7F867CDB5F0}"/>
              </a:ext>
            </a:extLst>
          </p:cNvPr>
          <p:cNvSpPr/>
          <p:nvPr/>
        </p:nvSpPr>
        <p:spPr>
          <a:xfrm>
            <a:off x="2247088" y="5341533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FFFF00"/>
                </a:solidFill>
                <a:latin typeface="Algerian" panose="04020705040A02060702" pitchFamily="82" charset="0"/>
              </a:rPr>
              <a:t>React </a:t>
            </a:r>
            <a:r>
              <a:rPr lang="en-US" sz="4000" b="1" cap="none" spc="600" dirty="0" err="1">
                <a:ln w="0"/>
                <a:solidFill>
                  <a:srgbClr val="FFFF00"/>
                </a:solidFill>
                <a:latin typeface="Algerian" panose="04020705040A02060702" pitchFamily="82" charset="0"/>
              </a:rPr>
              <a:t>js</a:t>
            </a:r>
            <a:endParaRPr lang="en-US" sz="4000" b="1" cap="none" spc="600" dirty="0">
              <a:ln w="0"/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90008-41D8-4C94-9BA9-8A7A369D813E}"/>
              </a:ext>
            </a:extLst>
          </p:cNvPr>
          <p:cNvSpPr/>
          <p:nvPr/>
        </p:nvSpPr>
        <p:spPr>
          <a:xfrm>
            <a:off x="152251" y="1221026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7030A0"/>
                </a:solidFill>
                <a:latin typeface="Algerian" panose="04020705040A02060702" pitchFamily="82" charset="0"/>
              </a:rPr>
              <a:t>Converted</a:t>
            </a:r>
            <a:r>
              <a:rPr lang="en-US" sz="4000" b="1" cap="none" spc="600" dirty="0">
                <a:ln w="0"/>
                <a:solidFill>
                  <a:schemeClr val="tx1"/>
                </a:solidFill>
                <a:latin typeface="Algerian" panose="04020705040A02060702" pitchFamily="82" charset="0"/>
              </a:rPr>
              <a:t> html to </a:t>
            </a:r>
            <a:r>
              <a:rPr lang="en-US" sz="4000" b="1" cap="none" spc="600" dirty="0">
                <a:ln w="0"/>
                <a:solidFill>
                  <a:srgbClr val="0070C0"/>
                </a:solidFill>
                <a:latin typeface="Algerian" panose="04020705040A02060702" pitchFamily="82" charset="0"/>
              </a:rPr>
              <a:t>react </a:t>
            </a:r>
            <a:r>
              <a:rPr lang="en-US" sz="4000" b="1" cap="none" spc="600" dirty="0" err="1">
                <a:ln w="0"/>
                <a:solidFill>
                  <a:srgbClr val="0070C0"/>
                </a:solidFill>
                <a:latin typeface="Algerian" panose="04020705040A02060702" pitchFamily="82" charset="0"/>
              </a:rPr>
              <a:t>js</a:t>
            </a:r>
            <a:endParaRPr lang="en-US" sz="4000" b="1" cap="none" spc="600" dirty="0">
              <a:ln w="0"/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1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616">
              <a:srgbClr val="FFD041"/>
            </a:gs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19484C-248A-4EEF-83C2-F365E3640B79}"/>
              </a:ext>
            </a:extLst>
          </p:cNvPr>
          <p:cNvSpPr txBox="1"/>
          <p:nvPr/>
        </p:nvSpPr>
        <p:spPr>
          <a:xfrm>
            <a:off x="515565" y="7964731"/>
            <a:ext cx="1452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en.wikipedia.org/wiki/File:PSD_Party_(Mexico)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1682CD-DEE1-4A04-9153-676A9BAD415E}"/>
              </a:ext>
            </a:extLst>
          </p:cNvPr>
          <p:cNvSpPr/>
          <p:nvPr/>
        </p:nvSpPr>
        <p:spPr>
          <a:xfrm>
            <a:off x="135004" y="436955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7030A0"/>
                </a:solidFill>
                <a:latin typeface="Algerian" panose="04020705040A02060702" pitchFamily="82" charset="0"/>
              </a:rPr>
              <a:t>Converted</a:t>
            </a:r>
            <a:r>
              <a:rPr lang="en-US" sz="4000" b="1" cap="none" spc="600" dirty="0">
                <a:ln w="0"/>
                <a:solidFill>
                  <a:schemeClr val="tx1"/>
                </a:solidFill>
                <a:latin typeface="Algerian" panose="04020705040A02060702" pitchFamily="82" charset="0"/>
              </a:rPr>
              <a:t> psd to </a:t>
            </a:r>
            <a:r>
              <a:rPr lang="en-US" sz="4000" b="1" cap="none" spc="600" dirty="0">
                <a:ln w="0"/>
                <a:solidFill>
                  <a:srgbClr val="0070C0"/>
                </a:solidFill>
                <a:latin typeface="Algerian" panose="04020705040A02060702" pitchFamily="82" charset="0"/>
              </a:rPr>
              <a:t>React.js</a:t>
            </a:r>
            <a:endParaRPr lang="en-US" sz="4000" b="1" cap="none" spc="600" dirty="0">
              <a:ln w="0"/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FB45C-3B2F-4F87-ADE8-4332380017D9}"/>
              </a:ext>
            </a:extLst>
          </p:cNvPr>
          <p:cNvSpPr txBox="1"/>
          <p:nvPr/>
        </p:nvSpPr>
        <p:spPr>
          <a:xfrm>
            <a:off x="10179698" y="13370767"/>
            <a:ext cx="5696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React_(JavaScript_library)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10C43-99A2-4A0A-9848-E7F867CDB5F0}"/>
              </a:ext>
            </a:extLst>
          </p:cNvPr>
          <p:cNvSpPr/>
          <p:nvPr/>
        </p:nvSpPr>
        <p:spPr>
          <a:xfrm>
            <a:off x="3565230" y="4633647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00B0F0"/>
                </a:solidFill>
                <a:latin typeface="Algerian" panose="04020705040A02060702" pitchFamily="82" charset="0"/>
              </a:rPr>
              <a:t>React.js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90008-41D8-4C94-9BA9-8A7A369D813E}"/>
              </a:ext>
            </a:extLst>
          </p:cNvPr>
          <p:cNvSpPr/>
          <p:nvPr/>
        </p:nvSpPr>
        <p:spPr>
          <a:xfrm>
            <a:off x="152251" y="1221026"/>
            <a:ext cx="11577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600" dirty="0">
                <a:ln w="0"/>
                <a:solidFill>
                  <a:srgbClr val="7030A0"/>
                </a:solidFill>
                <a:latin typeface="Algerian" panose="04020705040A02060702" pitchFamily="82" charset="0"/>
              </a:rPr>
              <a:t>Converted</a:t>
            </a:r>
            <a:r>
              <a:rPr lang="en-US" sz="4000" b="1" cap="none" spc="600" dirty="0">
                <a:ln w="0"/>
                <a:solidFill>
                  <a:schemeClr val="tx1"/>
                </a:solidFill>
                <a:latin typeface="Algerian" panose="04020705040A02060702" pitchFamily="82" charset="0"/>
              </a:rPr>
              <a:t> html to </a:t>
            </a:r>
            <a:r>
              <a:rPr lang="en-US" sz="4000" b="1" cap="none" spc="600" dirty="0">
                <a:ln w="0"/>
                <a:solidFill>
                  <a:srgbClr val="0070C0"/>
                </a:solidFill>
                <a:latin typeface="Algerian" panose="04020705040A02060702" pitchFamily="82" charset="0"/>
              </a:rPr>
              <a:t>react.js</a:t>
            </a:r>
            <a:endParaRPr lang="en-US" sz="4000" b="1" cap="none" spc="600" dirty="0">
              <a:ln w="0"/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E58C2C-7C6F-4EFF-AAE4-1B876EC58AD8}"/>
              </a:ext>
            </a:extLst>
          </p:cNvPr>
          <p:cNvGrpSpPr/>
          <p:nvPr/>
        </p:nvGrpSpPr>
        <p:grpSpPr>
          <a:xfrm>
            <a:off x="1840398" y="2212784"/>
            <a:ext cx="8958678" cy="3127740"/>
            <a:chOff x="515564" y="2821396"/>
            <a:chExt cx="8958678" cy="31277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668BAE-8C18-42BB-A072-B26426739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"/>
                </a:ext>
              </a:extLst>
            </a:blip>
            <a:stretch>
              <a:fillRect/>
            </a:stretch>
          </p:blipFill>
          <p:spPr>
            <a:xfrm>
              <a:off x="515564" y="3428999"/>
              <a:ext cx="1789037" cy="2016601"/>
            </a:xfrm>
            <a:prstGeom prst="rect">
              <a:avLst/>
            </a:prstGeom>
            <a:effectLst>
              <a:reflection blurRad="6350" stA="50000" endA="295" endPos="92000" dist="101600" dir="5400000" sy="-100000" algn="bl" rotWithShape="0"/>
            </a:effectLst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08ABF33-0169-480F-85BA-681331E0DFA8}"/>
                </a:ext>
              </a:extLst>
            </p:cNvPr>
            <p:cNvSpPr/>
            <p:nvPr/>
          </p:nvSpPr>
          <p:spPr>
            <a:xfrm>
              <a:off x="5238400" y="3707077"/>
              <a:ext cx="1150321" cy="1386326"/>
            </a:xfrm>
            <a:prstGeom prst="rightArrow">
              <a:avLst/>
            </a:prstGeom>
            <a:solidFill>
              <a:srgbClr val="002060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  <a:reflection endPos="6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66F932-D100-4862-B8C6-3C8DA6F21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6260697" y="2971131"/>
              <a:ext cx="3213545" cy="24744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1F87C4-7649-4972-A47E-1667E9ACC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3039663" y="3121678"/>
              <a:ext cx="2355272" cy="2355272"/>
            </a:xfrm>
            <a:prstGeom prst="rect">
              <a:avLst/>
            </a:prstGeom>
          </p:spPr>
        </p:pic>
        <p:sp>
          <p:nvSpPr>
            <p:cNvPr id="9" name="Equals 8">
              <a:extLst>
                <a:ext uri="{FF2B5EF4-FFF2-40B4-BE49-F238E27FC236}">
                  <a16:creationId xmlns:a16="http://schemas.microsoft.com/office/drawing/2014/main" id="{056C8B99-6B26-4B28-B1A4-4B8704BEBA33}"/>
                </a:ext>
              </a:extLst>
            </p:cNvPr>
            <p:cNvSpPr/>
            <p:nvPr/>
          </p:nvSpPr>
          <p:spPr>
            <a:xfrm rot="5400000">
              <a:off x="1253378" y="4032151"/>
              <a:ext cx="3127740" cy="706230"/>
            </a:xfrm>
            <a:prstGeom prst="mathEqual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8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DDD129-5525-4624-A0E1-C06C637547A5}"/>
              </a:ext>
            </a:extLst>
          </p:cNvPr>
          <p:cNvGrpSpPr/>
          <p:nvPr/>
        </p:nvGrpSpPr>
        <p:grpSpPr>
          <a:xfrm>
            <a:off x="409999" y="540959"/>
            <a:ext cx="1503484" cy="1354016"/>
            <a:chOff x="2479431" y="2417885"/>
            <a:chExt cx="1503484" cy="1354016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1E6804C-840C-4345-B359-3A0CA2D4277D}"/>
                </a:ext>
              </a:extLst>
            </p:cNvPr>
            <p:cNvSpPr/>
            <p:nvPr/>
          </p:nvSpPr>
          <p:spPr>
            <a:xfrm rot="19851597">
              <a:off x="2479431" y="2417885"/>
              <a:ext cx="1503484" cy="1354016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1FBC50-6800-401D-955B-972B86612A9D}"/>
                </a:ext>
              </a:extLst>
            </p:cNvPr>
            <p:cNvCxnSpPr/>
            <p:nvPr/>
          </p:nvCxnSpPr>
          <p:spPr>
            <a:xfrm flipH="1">
              <a:off x="2725615" y="2488223"/>
              <a:ext cx="518747" cy="272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630021-AEFE-44DF-A0D0-4DA4DFA668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5616" y="3429000"/>
              <a:ext cx="422030" cy="272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16567F-36D7-42C8-80BF-8134969072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4142" y="2826727"/>
              <a:ext cx="26377" cy="536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996DF0-2D2E-48BD-90A9-324604A4E05E}"/>
              </a:ext>
            </a:extLst>
          </p:cNvPr>
          <p:cNvGrpSpPr/>
          <p:nvPr/>
        </p:nvGrpSpPr>
        <p:grpSpPr>
          <a:xfrm>
            <a:off x="1796717" y="2529594"/>
            <a:ext cx="4804610" cy="1306370"/>
            <a:chOff x="2055457" y="2529594"/>
            <a:chExt cx="6539902" cy="13063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BB728A-5ADE-4191-B637-00E50547C7E3}"/>
                </a:ext>
              </a:extLst>
            </p:cNvPr>
            <p:cNvGrpSpPr/>
            <p:nvPr/>
          </p:nvGrpSpPr>
          <p:grpSpPr>
            <a:xfrm>
              <a:off x="2126666" y="2529594"/>
              <a:ext cx="6468693" cy="899406"/>
              <a:chOff x="2126666" y="2529594"/>
              <a:chExt cx="6468693" cy="89940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564455-0908-4044-8337-67000C9ADF58}"/>
                  </a:ext>
                </a:extLst>
              </p:cNvPr>
              <p:cNvSpPr/>
              <p:nvPr/>
            </p:nvSpPr>
            <p:spPr>
              <a:xfrm>
                <a:off x="2126666" y="2529594"/>
                <a:ext cx="646869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>
                    <a:ln w="0"/>
                  </a:rPr>
                  <a:t>OCN – (CH2)x – NCO + OH – CH2- CHOH - (CH2)n - CH2 - OH</a:t>
                </a:r>
                <a:endParaRPr lang="en-US" sz="1400" b="1" cap="none" spc="0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62DFDE99-4E82-408B-9153-876DB2C54790}"/>
                  </a:ext>
                </a:extLst>
              </p:cNvPr>
              <p:cNvSpPr/>
              <p:nvPr/>
            </p:nvSpPr>
            <p:spPr>
              <a:xfrm>
                <a:off x="5184648" y="3028890"/>
                <a:ext cx="210312" cy="40011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5DB5CF-66A2-4507-ADD0-3105C60DF915}"/>
                </a:ext>
              </a:extLst>
            </p:cNvPr>
            <p:cNvSpPr/>
            <p:nvPr/>
          </p:nvSpPr>
          <p:spPr>
            <a:xfrm>
              <a:off x="2055457" y="3528187"/>
              <a:ext cx="646869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</a:rPr>
                <a:t>- OC – (CH2)x – NCO + OH – CH2 - CHOH  (CH2)n - CH2 – O -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76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459AD1-6CFF-449B-8FF3-089EEFD7335C}"/>
              </a:ext>
            </a:extLst>
          </p:cNvPr>
          <p:cNvGrpSpPr/>
          <p:nvPr/>
        </p:nvGrpSpPr>
        <p:grpSpPr>
          <a:xfrm>
            <a:off x="409999" y="540959"/>
            <a:ext cx="1503484" cy="1354016"/>
            <a:chOff x="2479431" y="2417887"/>
            <a:chExt cx="1503484" cy="1354017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26FCC10-73E2-4BE2-B71B-700AA527BC6C}"/>
                </a:ext>
              </a:extLst>
            </p:cNvPr>
            <p:cNvSpPr/>
            <p:nvPr/>
          </p:nvSpPr>
          <p:spPr>
            <a:xfrm rot="19851597">
              <a:off x="2479431" y="2417887"/>
              <a:ext cx="1503484" cy="135401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4FA1FE-3FEC-44A9-8347-56F9EF53E9BF}"/>
                </a:ext>
              </a:extLst>
            </p:cNvPr>
            <p:cNvCxnSpPr/>
            <p:nvPr/>
          </p:nvCxnSpPr>
          <p:spPr>
            <a:xfrm flipH="1">
              <a:off x="2725615" y="2488223"/>
              <a:ext cx="518747" cy="272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D78DD3-5A31-40F7-8A30-CEFC7BA0DA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5616" y="3429000"/>
              <a:ext cx="422030" cy="272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69659F-C06B-47EB-B8C7-E458A03DD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74142" y="2826727"/>
              <a:ext cx="26377" cy="536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348F6D-2F1E-4C3A-B381-C401660E608F}"/>
              </a:ext>
            </a:extLst>
          </p:cNvPr>
          <p:cNvGrpSpPr/>
          <p:nvPr/>
        </p:nvGrpSpPr>
        <p:grpSpPr>
          <a:xfrm>
            <a:off x="2704161" y="525130"/>
            <a:ext cx="4398960" cy="795264"/>
            <a:chOff x="3896532" y="2967335"/>
            <a:chExt cx="4398960" cy="7952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7A05EE-497D-4516-B8CA-DFB33ADC56F9}"/>
                </a:ext>
              </a:extLst>
            </p:cNvPr>
            <p:cNvSpPr/>
            <p:nvPr/>
          </p:nvSpPr>
          <p:spPr>
            <a:xfrm>
              <a:off x="3896532" y="2967335"/>
              <a:ext cx="439896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cap="none" spc="0" dirty="0">
                  <a:ln w="0">
                    <a:solidFill>
                      <a:schemeClr val="tx1"/>
                    </a:solidFill>
                  </a:ln>
                </a:rPr>
                <a:t>CH2 = CH – CN + CH2 = CH                 - CH2 – CH – CH2 - CH 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6C7171F-6AAF-4B1E-A3DB-82323CFED46A}"/>
                </a:ext>
              </a:extLst>
            </p:cNvPr>
            <p:cNvSpPr/>
            <p:nvPr/>
          </p:nvSpPr>
          <p:spPr>
            <a:xfrm>
              <a:off x="6013169" y="3066811"/>
              <a:ext cx="431594" cy="1088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D78ECD-6E20-46A1-8A2F-73B531BF6B19}"/>
                </a:ext>
              </a:extLst>
            </p:cNvPr>
            <p:cNvSpPr/>
            <p:nvPr/>
          </p:nvSpPr>
          <p:spPr>
            <a:xfrm>
              <a:off x="7045957" y="3266350"/>
              <a:ext cx="39626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cap="none" spc="0" dirty="0">
                  <a:ln w="0">
                    <a:solidFill>
                      <a:schemeClr val="tx1"/>
                    </a:solidFill>
                  </a:ln>
                </a:rPr>
                <a:t>CN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A355C6-044A-41C7-9415-69A559E3C11B}"/>
                </a:ext>
              </a:extLst>
            </p:cNvPr>
            <p:cNvCxnSpPr>
              <a:cxnSpLocks/>
            </p:cNvCxnSpPr>
            <p:nvPr/>
          </p:nvCxnSpPr>
          <p:spPr>
            <a:xfrm>
              <a:off x="7192107" y="3220210"/>
              <a:ext cx="0" cy="1187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70B73E8-F265-4FA1-AC53-F43D8EFEABAE}"/>
                </a:ext>
              </a:extLst>
            </p:cNvPr>
            <p:cNvGrpSpPr/>
            <p:nvPr/>
          </p:nvGrpSpPr>
          <p:grpSpPr>
            <a:xfrm>
              <a:off x="5517245" y="3220210"/>
              <a:ext cx="434120" cy="542389"/>
              <a:chOff x="4410442" y="4038405"/>
              <a:chExt cx="434120" cy="54238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0EB3B25-A129-4CB7-8809-76C648D4A8BD}"/>
                  </a:ext>
                </a:extLst>
              </p:cNvPr>
              <p:cNvGrpSpPr/>
              <p:nvPr/>
            </p:nvGrpSpPr>
            <p:grpSpPr>
              <a:xfrm>
                <a:off x="4410442" y="4185004"/>
                <a:ext cx="434120" cy="395790"/>
                <a:chOff x="2479431" y="2417887"/>
                <a:chExt cx="1503484" cy="1354017"/>
              </a:xfrm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87DE7184-1239-4B9E-AA54-E44FFD06E038}"/>
                    </a:ext>
                  </a:extLst>
                </p:cNvPr>
                <p:cNvSpPr/>
                <p:nvPr/>
              </p:nvSpPr>
              <p:spPr>
                <a:xfrm rot="19851597">
                  <a:off x="2479431" y="2417887"/>
                  <a:ext cx="1503484" cy="135401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7FD2424-6DF8-41FC-B15D-6C9C80A9180E}"/>
                    </a:ext>
                  </a:extLst>
                </p:cNvPr>
                <p:cNvCxnSpPr/>
                <p:nvPr/>
              </p:nvCxnSpPr>
              <p:spPr>
                <a:xfrm flipH="1">
                  <a:off x="2725615" y="2488223"/>
                  <a:ext cx="518747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C09DAB-1C78-43FD-B037-D4C2E4ED3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5616" y="3429000"/>
                  <a:ext cx="422030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AFE95E6-CE5B-47B6-A86F-2EAFD131F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74142" y="2826727"/>
                  <a:ext cx="26377" cy="536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5C09C4B-2106-4E20-90E0-9E0DE6C85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6294" y="4038405"/>
                <a:ext cx="0" cy="1187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0CC4BC-CE48-47A7-857C-F4563B73B6DC}"/>
                </a:ext>
              </a:extLst>
            </p:cNvPr>
            <p:cNvGrpSpPr/>
            <p:nvPr/>
          </p:nvGrpSpPr>
          <p:grpSpPr>
            <a:xfrm>
              <a:off x="7776851" y="3220210"/>
              <a:ext cx="434120" cy="542389"/>
              <a:chOff x="4410442" y="4038405"/>
              <a:chExt cx="434120" cy="54238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A2DB5E5-E956-4D25-8FDD-8C000F8F1C3F}"/>
                  </a:ext>
                </a:extLst>
              </p:cNvPr>
              <p:cNvGrpSpPr/>
              <p:nvPr/>
            </p:nvGrpSpPr>
            <p:grpSpPr>
              <a:xfrm>
                <a:off x="4410442" y="4185004"/>
                <a:ext cx="434120" cy="395790"/>
                <a:chOff x="2479431" y="2417887"/>
                <a:chExt cx="1503484" cy="1354017"/>
              </a:xfrm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AF4A228E-A492-4BE5-9BD8-F1CE4D56DEB2}"/>
                    </a:ext>
                  </a:extLst>
                </p:cNvPr>
                <p:cNvSpPr/>
                <p:nvPr/>
              </p:nvSpPr>
              <p:spPr>
                <a:xfrm rot="19851597">
                  <a:off x="2479431" y="2417887"/>
                  <a:ext cx="1503484" cy="135401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DD7944A-6208-4C30-BDC4-5F72F846F98A}"/>
                    </a:ext>
                  </a:extLst>
                </p:cNvPr>
                <p:cNvCxnSpPr/>
                <p:nvPr/>
              </p:nvCxnSpPr>
              <p:spPr>
                <a:xfrm flipH="1">
                  <a:off x="2725615" y="2488223"/>
                  <a:ext cx="518747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CCDC30D-2205-467C-8EBA-0C332C5A7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5616" y="3429000"/>
                  <a:ext cx="422030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EDA66A2-740D-4BFC-83BD-8E7BE774D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74142" y="2826727"/>
                  <a:ext cx="26377" cy="536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E66E3A6-F70A-4F10-939E-B0F1B01F5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6294" y="4038405"/>
                <a:ext cx="0" cy="1187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A8418-17F1-4239-A48D-85632EBD5DEE}"/>
              </a:ext>
            </a:extLst>
          </p:cNvPr>
          <p:cNvGrpSpPr/>
          <p:nvPr/>
        </p:nvGrpSpPr>
        <p:grpSpPr>
          <a:xfrm>
            <a:off x="2376875" y="3113911"/>
            <a:ext cx="4124729" cy="2798925"/>
            <a:chOff x="2376875" y="3113911"/>
            <a:chExt cx="4124729" cy="27989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AFF1DC3-78E0-4BB8-B7F7-762F2C113DF8}"/>
                </a:ext>
              </a:extLst>
            </p:cNvPr>
            <p:cNvGrpSpPr/>
            <p:nvPr/>
          </p:nvGrpSpPr>
          <p:grpSpPr>
            <a:xfrm>
              <a:off x="2376875" y="3113911"/>
              <a:ext cx="4124729" cy="967245"/>
              <a:chOff x="2376875" y="3113911"/>
              <a:chExt cx="4124729" cy="96724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2E7A9EB-EA49-4C95-914B-FCEC6C0F55C9}"/>
                  </a:ext>
                </a:extLst>
              </p:cNvPr>
              <p:cNvSpPr/>
              <p:nvPr/>
            </p:nvSpPr>
            <p:spPr>
              <a:xfrm>
                <a:off x="2668009" y="3429000"/>
                <a:ext cx="345479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>
                    <a:ln w="0"/>
                  </a:rPr>
                  <a:t>CH – CH2 – CH       +  HOOC – CH2 – CH2 – CH</a:t>
                </a:r>
                <a:endParaRPr lang="en-US" sz="1400" b="1" cap="none" spc="0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AB7D746-7402-4D25-A239-F783F9045E2E}"/>
                  </a:ext>
                </a:extLst>
              </p:cNvPr>
              <p:cNvSpPr/>
              <p:nvPr/>
            </p:nvSpPr>
            <p:spPr>
              <a:xfrm>
                <a:off x="2376875" y="3125497"/>
                <a:ext cx="50366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H2N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92EA873-7BB4-43D6-B033-39A7964460F8}"/>
                  </a:ext>
                </a:extLst>
              </p:cNvPr>
              <p:cNvSpPr/>
              <p:nvPr/>
            </p:nvSpPr>
            <p:spPr>
              <a:xfrm>
                <a:off x="3657113" y="3736777"/>
                <a:ext cx="50366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NH2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32C6912-C7FC-4119-80A4-B5B705867A33}"/>
                  </a:ext>
                </a:extLst>
              </p:cNvPr>
              <p:cNvSpPr/>
              <p:nvPr/>
            </p:nvSpPr>
            <p:spPr>
              <a:xfrm>
                <a:off x="3657113" y="3129985"/>
                <a:ext cx="50366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NH2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EF7ED31-3E51-4B79-8BCD-C4399102AE6F}"/>
                  </a:ext>
                </a:extLst>
              </p:cNvPr>
              <p:cNvSpPr/>
              <p:nvPr/>
            </p:nvSpPr>
            <p:spPr>
              <a:xfrm>
                <a:off x="2376875" y="3736776"/>
                <a:ext cx="50366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H2N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C04C131-DE87-48DA-97A4-344B9D8F9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5905" y="3385403"/>
                <a:ext cx="79618" cy="110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4E119F6-255F-4FDC-8505-F1AAE77EA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928" y="3681975"/>
                <a:ext cx="94971" cy="1039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4569EE-A1F0-4153-A325-310D3AF2C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6388" y="3687788"/>
                <a:ext cx="79618" cy="110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0746BC1-FE13-40D3-B814-00B3016C44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2279" y="3392377"/>
                <a:ext cx="94971" cy="1039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208DED-B544-467C-BB39-E9057285D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3590" y="3362082"/>
                <a:ext cx="79618" cy="110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F212894-B3FF-4A3B-B799-154B840F5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3590" y="3725441"/>
                <a:ext cx="94971" cy="1039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4729494-B82C-4146-970B-C0088F31DE0E}"/>
                  </a:ext>
                </a:extLst>
              </p:cNvPr>
              <p:cNvSpPr/>
              <p:nvPr/>
            </p:nvSpPr>
            <p:spPr>
              <a:xfrm>
                <a:off x="5866237" y="3773379"/>
                <a:ext cx="63536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COOH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84D0E1-3B18-4093-BCAF-8EDB0F2A072F}"/>
                  </a:ext>
                </a:extLst>
              </p:cNvPr>
              <p:cNvSpPr/>
              <p:nvPr/>
            </p:nvSpPr>
            <p:spPr>
              <a:xfrm>
                <a:off x="5830825" y="3113911"/>
                <a:ext cx="63536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>
                    <a:ln w="0"/>
                  </a:rPr>
                  <a:t>COOH</a:t>
                </a:r>
                <a:endParaRPr lang="en-US" sz="1400" b="1" cap="none" spc="0" dirty="0">
                  <a:ln w="0"/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44B677-B1AF-4A9D-B171-F5F4248BB98C}"/>
                </a:ext>
              </a:extLst>
            </p:cNvPr>
            <p:cNvGrpSpPr/>
            <p:nvPr/>
          </p:nvGrpSpPr>
          <p:grpSpPr>
            <a:xfrm>
              <a:off x="2635483" y="4667278"/>
              <a:ext cx="3664323" cy="1245558"/>
              <a:chOff x="3493691" y="5328031"/>
              <a:chExt cx="3664323" cy="124555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2A9C91F-BE48-46DE-892B-6BA6DB9098F2}"/>
                  </a:ext>
                </a:extLst>
              </p:cNvPr>
              <p:cNvSpPr/>
              <p:nvPr/>
            </p:nvSpPr>
            <p:spPr>
              <a:xfrm>
                <a:off x="3780550" y="5627046"/>
                <a:ext cx="1281120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>
                    <a:ln w="0"/>
                  </a:rPr>
                  <a:t>CH – CH2 – CH</a:t>
                </a:r>
                <a:endParaRPr lang="en-US" sz="1400" b="1" cap="none" spc="0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741E505-B528-420A-9573-A27E492AE8D2}"/>
                  </a:ext>
                </a:extLst>
              </p:cNvPr>
              <p:cNvSpPr/>
              <p:nvPr/>
            </p:nvSpPr>
            <p:spPr>
              <a:xfrm>
                <a:off x="4664734" y="5939512"/>
                <a:ext cx="211974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HN </a:t>
                </a:r>
                <a:r>
                  <a:rPr lang="en-US" sz="1400" b="1" dirty="0">
                    <a:ln w="0"/>
                  </a:rPr>
                  <a:t>–</a:t>
                </a:r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 CO</a:t>
                </a:r>
                <a:r>
                  <a:rPr lang="en-US" sz="1400" b="1" dirty="0">
                    <a:ln w="0"/>
                  </a:rPr>
                  <a:t> – CH2 – CH2 – CH</a:t>
                </a:r>
                <a:endParaRPr lang="en-US" sz="1400" b="1" cap="none" spc="0" dirty="0">
                  <a:ln w="0"/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58833D8-9543-46D4-A3C2-F9FC825BB792}"/>
                  </a:ext>
                </a:extLst>
              </p:cNvPr>
              <p:cNvSpPr/>
              <p:nvPr/>
            </p:nvSpPr>
            <p:spPr>
              <a:xfrm>
                <a:off x="3493691" y="5328031"/>
                <a:ext cx="50366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H2N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F750256-8D71-4A73-9563-827B17AF6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9095" y="5594911"/>
                <a:ext cx="94971" cy="1039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732EDDE-4F04-41B6-96BF-15DFA6C85C8D}"/>
                  </a:ext>
                </a:extLst>
              </p:cNvPr>
              <p:cNvSpPr/>
              <p:nvPr/>
            </p:nvSpPr>
            <p:spPr>
              <a:xfrm>
                <a:off x="3493691" y="5922613"/>
                <a:ext cx="50366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H2N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F909D4-9521-4035-889E-834A17037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3204" y="5873625"/>
                <a:ext cx="79618" cy="110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88C167F-2286-4216-8070-86B77A0B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2212" y="5876601"/>
                <a:ext cx="94971" cy="1039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52A2D9B-E820-4D4E-B1FB-92D285078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37488" y="5856712"/>
                <a:ext cx="79618" cy="1103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8B9FD94-6507-4758-B74A-B2BD72946237}"/>
                  </a:ext>
                </a:extLst>
              </p:cNvPr>
              <p:cNvSpPr/>
              <p:nvPr/>
            </p:nvSpPr>
            <p:spPr>
              <a:xfrm>
                <a:off x="6494723" y="5608541"/>
                <a:ext cx="63536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dirty="0">
                    <a:ln w="0"/>
                  </a:rPr>
                  <a:t>COOH</a:t>
                </a:r>
                <a:endParaRPr lang="en-US" sz="1400" b="1" cap="none" spc="0" dirty="0">
                  <a:ln w="0"/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379F055-F293-4A04-8C43-752B96CCE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0000" y="6217874"/>
                <a:ext cx="94971" cy="1039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C26E43E-2218-4301-BC9D-33A6821BB419}"/>
                  </a:ext>
                </a:extLst>
              </p:cNvPr>
              <p:cNvSpPr/>
              <p:nvPr/>
            </p:nvSpPr>
            <p:spPr>
              <a:xfrm>
                <a:off x="6522647" y="6265812"/>
                <a:ext cx="63536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COOH</a:t>
                </a:r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8306BD9B-4EDF-48B8-A210-968F1675C462}"/>
                </a:ext>
              </a:extLst>
            </p:cNvPr>
            <p:cNvSpPr/>
            <p:nvPr/>
          </p:nvSpPr>
          <p:spPr>
            <a:xfrm rot="5400000">
              <a:off x="4004150" y="4444464"/>
              <a:ext cx="503664" cy="1219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49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D75AE82-EA8D-40D9-B34E-DDB5D45C2497}"/>
              </a:ext>
            </a:extLst>
          </p:cNvPr>
          <p:cNvGrpSpPr/>
          <p:nvPr/>
        </p:nvGrpSpPr>
        <p:grpSpPr>
          <a:xfrm>
            <a:off x="4171673" y="842695"/>
            <a:ext cx="3331883" cy="2899550"/>
            <a:chOff x="4171673" y="842695"/>
            <a:chExt cx="3331883" cy="28995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5514E1-2C9B-46AE-9374-BE7A4890D555}"/>
                </a:ext>
              </a:extLst>
            </p:cNvPr>
            <p:cNvGrpSpPr/>
            <p:nvPr/>
          </p:nvGrpSpPr>
          <p:grpSpPr>
            <a:xfrm>
              <a:off x="4171673" y="842695"/>
              <a:ext cx="3331883" cy="1165794"/>
              <a:chOff x="5904217" y="2535133"/>
              <a:chExt cx="3331883" cy="116579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B4C068-19AE-402D-B4D7-2A827C5F4153}"/>
                  </a:ext>
                </a:extLst>
              </p:cNvPr>
              <p:cNvSpPr/>
              <p:nvPr/>
            </p:nvSpPr>
            <p:spPr>
              <a:xfrm>
                <a:off x="5904217" y="2855041"/>
                <a:ext cx="234070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H2N – CO – NH2 + HO – CH2 -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33D391-82A3-4112-8C15-7FD0CB13386F}"/>
                  </a:ext>
                </a:extLst>
              </p:cNvPr>
              <p:cNvSpPr/>
              <p:nvPr/>
            </p:nvSpPr>
            <p:spPr>
              <a:xfrm>
                <a:off x="8426262" y="2855040"/>
                <a:ext cx="809838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</a:t>
                </a:r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CH2OH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D0B364-A77E-4291-BEB2-B1D8F481DE15}"/>
                  </a:ext>
                </a:extLst>
              </p:cNvPr>
              <p:cNvGrpSpPr/>
              <p:nvPr/>
            </p:nvGrpSpPr>
            <p:grpSpPr>
              <a:xfrm>
                <a:off x="8124607" y="2941004"/>
                <a:ext cx="424190" cy="379458"/>
                <a:chOff x="2479431" y="2417885"/>
                <a:chExt cx="1503484" cy="1354016"/>
              </a:xfrm>
            </p:grpSpPr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EF986ABA-AE57-412E-A149-F58E21910103}"/>
                    </a:ext>
                  </a:extLst>
                </p:cNvPr>
                <p:cNvSpPr/>
                <p:nvPr/>
              </p:nvSpPr>
              <p:spPr>
                <a:xfrm rot="19851597">
                  <a:off x="2479431" y="2417885"/>
                  <a:ext cx="1503484" cy="1354016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3B3B1D0-848F-4BB7-8048-A9E6935AEA60}"/>
                    </a:ext>
                  </a:extLst>
                </p:cNvPr>
                <p:cNvCxnSpPr/>
                <p:nvPr/>
              </p:nvCxnSpPr>
              <p:spPr>
                <a:xfrm flipH="1">
                  <a:off x="2725615" y="2488223"/>
                  <a:ext cx="518747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FC5DF59-763B-4757-94AE-BB6B13106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5616" y="3429000"/>
                  <a:ext cx="422030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E78332-1448-4752-8542-10420187F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74142" y="2826727"/>
                  <a:ext cx="26377" cy="536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7300E7-D5DD-4BC9-95B1-431B299DA2C3}"/>
                  </a:ext>
                </a:extLst>
              </p:cNvPr>
              <p:cNvSpPr/>
              <p:nvPr/>
            </p:nvSpPr>
            <p:spPr>
              <a:xfrm>
                <a:off x="8178447" y="3393150"/>
                <a:ext cx="720070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CH2OH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FC8956E-66B1-401D-84C5-B850E0281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178" y="3353714"/>
                <a:ext cx="0" cy="1194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17FC5A0-A103-49F5-8596-40198F1A0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2744" y="2783764"/>
                <a:ext cx="0" cy="1194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38DFD0-223D-4F83-B809-765A408B42E9}"/>
                  </a:ext>
                </a:extLst>
              </p:cNvPr>
              <p:cNvSpPr/>
              <p:nvPr/>
            </p:nvSpPr>
            <p:spPr>
              <a:xfrm>
                <a:off x="8183949" y="2535133"/>
                <a:ext cx="420308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OH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FDD3947-2ABB-4139-93F5-FF20115744E8}"/>
                </a:ext>
              </a:extLst>
            </p:cNvPr>
            <p:cNvGrpSpPr/>
            <p:nvPr/>
          </p:nvGrpSpPr>
          <p:grpSpPr>
            <a:xfrm>
              <a:off x="4465219" y="2576451"/>
              <a:ext cx="2777870" cy="1165794"/>
              <a:chOff x="6397292" y="2535133"/>
              <a:chExt cx="2777870" cy="116579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121968-9E67-4FDA-A867-533789250F3C}"/>
                  </a:ext>
                </a:extLst>
              </p:cNvPr>
              <p:cNvSpPr/>
              <p:nvPr/>
            </p:nvSpPr>
            <p:spPr>
              <a:xfrm>
                <a:off x="6397292" y="2855040"/>
                <a:ext cx="1851789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- HN – CO – NH – CH2 -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9EE255-004B-46AE-AEC1-5515C68211D4}"/>
                  </a:ext>
                </a:extLst>
              </p:cNvPr>
              <p:cNvSpPr/>
              <p:nvPr/>
            </p:nvSpPr>
            <p:spPr>
              <a:xfrm>
                <a:off x="8423032" y="2855040"/>
                <a:ext cx="752130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</a:t>
                </a:r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CH2O-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E727D55-B2E3-442C-9925-3336CE80C50C}"/>
                  </a:ext>
                </a:extLst>
              </p:cNvPr>
              <p:cNvGrpSpPr/>
              <p:nvPr/>
            </p:nvGrpSpPr>
            <p:grpSpPr>
              <a:xfrm>
                <a:off x="8124607" y="2941004"/>
                <a:ext cx="424190" cy="379458"/>
                <a:chOff x="2479431" y="2417885"/>
                <a:chExt cx="1503484" cy="1354016"/>
              </a:xfrm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5B4D00EB-31C5-460F-A070-DC62CC667B34}"/>
                    </a:ext>
                  </a:extLst>
                </p:cNvPr>
                <p:cNvSpPr/>
                <p:nvPr/>
              </p:nvSpPr>
              <p:spPr>
                <a:xfrm rot="19851597">
                  <a:off x="2479431" y="2417885"/>
                  <a:ext cx="1503484" cy="1354016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A959059-287C-4474-BC7A-0B7D66D034E2}"/>
                    </a:ext>
                  </a:extLst>
                </p:cNvPr>
                <p:cNvCxnSpPr/>
                <p:nvPr/>
              </p:nvCxnSpPr>
              <p:spPr>
                <a:xfrm flipH="1">
                  <a:off x="2725615" y="2488223"/>
                  <a:ext cx="518747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1DEB494-3BE1-4C09-A946-C2656D5AE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25616" y="3429000"/>
                  <a:ext cx="422030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B73F30A-06B6-4705-B659-301BE904D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74142" y="2826727"/>
                  <a:ext cx="26377" cy="536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0F00F1-7D1B-47E3-9845-E23ED5232D68}"/>
                  </a:ext>
                </a:extLst>
              </p:cNvPr>
              <p:cNvSpPr/>
              <p:nvPr/>
            </p:nvSpPr>
            <p:spPr>
              <a:xfrm>
                <a:off x="8192061" y="3393150"/>
                <a:ext cx="660758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CH2O-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FB5A27A-85E7-470C-A447-2A90B3A8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178" y="3353714"/>
                <a:ext cx="0" cy="1194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28D975D-1CA2-422A-BB08-A18A32004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2744" y="2783764"/>
                <a:ext cx="0" cy="11940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1214B0E-20A3-49BE-9ACB-C785B3A7C3DD}"/>
                  </a:ext>
                </a:extLst>
              </p:cNvPr>
              <p:cNvSpPr/>
              <p:nvPr/>
            </p:nvSpPr>
            <p:spPr>
              <a:xfrm>
                <a:off x="8197563" y="2535133"/>
                <a:ext cx="360996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>
                    <a:ln w="0"/>
                    <a:solidFill>
                      <a:schemeClr val="tx1"/>
                    </a:solidFill>
                  </a:rPr>
                  <a:t>O-</a:t>
                </a:r>
              </a:p>
            </p:txBody>
          </p:sp>
        </p:grp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E70D655F-7D38-429A-9E3F-2BB7C013481B}"/>
                </a:ext>
              </a:extLst>
            </p:cNvPr>
            <p:cNvSpPr/>
            <p:nvPr/>
          </p:nvSpPr>
          <p:spPr>
            <a:xfrm rot="5400000">
              <a:off x="5391784" y="2276859"/>
              <a:ext cx="503664" cy="1219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A508C08-066C-4F74-BBC9-14DBF5F2C853}"/>
              </a:ext>
            </a:extLst>
          </p:cNvPr>
          <p:cNvGrpSpPr/>
          <p:nvPr/>
        </p:nvGrpSpPr>
        <p:grpSpPr>
          <a:xfrm>
            <a:off x="5556135" y="4401697"/>
            <a:ext cx="2992038" cy="1758592"/>
            <a:chOff x="5556135" y="4401697"/>
            <a:chExt cx="2992038" cy="175859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58C59A-0201-48AE-972C-092C99586E9F}"/>
                </a:ext>
              </a:extLst>
            </p:cNvPr>
            <p:cNvSpPr/>
            <p:nvPr/>
          </p:nvSpPr>
          <p:spPr>
            <a:xfrm>
              <a:off x="5854154" y="4401697"/>
              <a:ext cx="77136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tx1"/>
                  </a:solidFill>
                </a:rPr>
                <a:t>CH = CH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B506B3-C765-433C-AA3F-CA2EB8846A9C}"/>
                </a:ext>
              </a:extLst>
            </p:cNvPr>
            <p:cNvSpPr/>
            <p:nvPr/>
          </p:nvSpPr>
          <p:spPr>
            <a:xfrm>
              <a:off x="6236262" y="4716119"/>
              <a:ext cx="57099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tx1"/>
                  </a:solidFill>
                </a:rPr>
                <a:t>C = 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F6BB29-835C-4BAA-8F3F-E956F5C991C6}"/>
                </a:ext>
              </a:extLst>
            </p:cNvPr>
            <p:cNvSpPr/>
            <p:nvPr/>
          </p:nvSpPr>
          <p:spPr>
            <a:xfrm>
              <a:off x="5568659" y="4725403"/>
              <a:ext cx="57099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</a:rPr>
                <a:t>O</a:t>
              </a:r>
              <a:r>
                <a:rPr lang="en-US" sz="1400" b="1" cap="none" spc="0" dirty="0">
                  <a:ln w="0"/>
                  <a:solidFill>
                    <a:schemeClr val="tx1"/>
                  </a:solidFill>
                </a:rPr>
                <a:t> = 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63D589-1B39-4A31-B9B2-46F4F3756BCA}"/>
                </a:ext>
              </a:extLst>
            </p:cNvPr>
            <p:cNvSpPr/>
            <p:nvPr/>
          </p:nvSpPr>
          <p:spPr>
            <a:xfrm>
              <a:off x="6049450" y="5030541"/>
              <a:ext cx="30649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</a:rPr>
                <a:t>O</a:t>
              </a:r>
              <a:endParaRPr lang="en-US" sz="1400" b="1" cap="none" spc="0" dirty="0">
                <a:ln w="0"/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F49F570-08F2-4078-BF7C-B59C101D5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8234" y="4651232"/>
              <a:ext cx="0" cy="10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E96151-8015-4FD2-9320-70882990C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829" y="4651232"/>
              <a:ext cx="0" cy="1042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BFC614-50FE-47C0-98D3-A8426F05B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83" y="5008816"/>
              <a:ext cx="33342" cy="91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B655F1C-5B99-4973-AF4B-10EAC0E59BC0}"/>
                </a:ext>
              </a:extLst>
            </p:cNvPr>
            <p:cNvCxnSpPr>
              <a:cxnSpLocks/>
            </p:cNvCxnSpPr>
            <p:nvPr/>
          </p:nvCxnSpPr>
          <p:spPr>
            <a:xfrm rot="7860000" flipV="1">
              <a:off x="6043292" y="5010133"/>
              <a:ext cx="33342" cy="915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F69C63-EDD8-4018-85FB-999956C5D422}"/>
                </a:ext>
              </a:extLst>
            </p:cNvPr>
            <p:cNvSpPr/>
            <p:nvPr/>
          </p:nvSpPr>
          <p:spPr>
            <a:xfrm>
              <a:off x="6656486" y="4706593"/>
              <a:ext cx="159851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tx1"/>
                  </a:solidFill>
                </a:rPr>
                <a:t>+ HO – (CH2)n - OH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D029CF-66B6-4DC4-A84C-63169F5ECAC5}"/>
                </a:ext>
              </a:extLst>
            </p:cNvPr>
            <p:cNvSpPr/>
            <p:nvPr/>
          </p:nvSpPr>
          <p:spPr>
            <a:xfrm>
              <a:off x="5556135" y="5852512"/>
              <a:ext cx="299203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>
                  <a:ln w="0"/>
                  <a:solidFill>
                    <a:schemeClr val="tx1"/>
                  </a:solidFill>
                </a:rPr>
                <a:t>- CO – CH = CH – CO – O – (CH2)n – O -</a:t>
              </a:r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F45BABB9-0C92-40EA-8963-96F919DF0533}"/>
                </a:ext>
              </a:extLst>
            </p:cNvPr>
            <p:cNvSpPr/>
            <p:nvPr/>
          </p:nvSpPr>
          <p:spPr>
            <a:xfrm rot="5400000">
              <a:off x="6519336" y="5446449"/>
              <a:ext cx="503664" cy="12192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12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127CCBA-36E1-461A-819E-1AB8E4E90A63}"/>
              </a:ext>
            </a:extLst>
          </p:cNvPr>
          <p:cNvGrpSpPr/>
          <p:nvPr/>
        </p:nvGrpSpPr>
        <p:grpSpPr>
          <a:xfrm>
            <a:off x="3938905" y="3031490"/>
            <a:ext cx="4291082" cy="795020"/>
            <a:chOff x="3938905" y="3031490"/>
            <a:chExt cx="4291082" cy="7950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D9ECD3-BDB2-4E89-8606-430005CA4872}"/>
                </a:ext>
              </a:extLst>
            </p:cNvPr>
            <p:cNvSpPr/>
            <p:nvPr/>
          </p:nvSpPr>
          <p:spPr>
            <a:xfrm>
              <a:off x="3938905" y="3031490"/>
              <a:ext cx="4291082" cy="4272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kern="12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CH</a:t>
              </a:r>
              <a:r>
                <a:rPr lang="en-US" sz="1400" b="1" kern="1200" baseline="-250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2</a:t>
              </a:r>
              <a:r>
                <a:rPr lang="en-US" sz="1400" b="1" kern="12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= CH – CN + CH</a:t>
              </a:r>
              <a:r>
                <a:rPr lang="en-US" sz="1400" b="1" kern="1200" baseline="-250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2</a:t>
              </a:r>
              <a:r>
                <a:rPr lang="en-US" sz="1400" b="1" kern="12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= CH                 - CH</a:t>
              </a:r>
              <a:r>
                <a:rPr lang="en-US" sz="1400" b="1" kern="1200" baseline="-250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2</a:t>
              </a:r>
              <a:r>
                <a:rPr lang="en-US" sz="1400" b="1" kern="12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– CH – CH</a:t>
              </a:r>
              <a:r>
                <a:rPr lang="en-US" sz="1400" b="1" kern="1200" baseline="-250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2</a:t>
              </a:r>
              <a:r>
                <a:rPr lang="en-US" sz="1400" b="1" kern="12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 – CH-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FF6CE0A-56F8-4FA1-A434-6BFA0D90D119}"/>
                </a:ext>
              </a:extLst>
            </p:cNvPr>
            <p:cNvSpPr/>
            <p:nvPr/>
          </p:nvSpPr>
          <p:spPr>
            <a:xfrm>
              <a:off x="6055420" y="3130935"/>
              <a:ext cx="431569" cy="10879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6F0876-E3BC-4AA9-9FB3-DB27F2F37F5B}"/>
                </a:ext>
              </a:extLst>
            </p:cNvPr>
            <p:cNvSpPr/>
            <p:nvPr/>
          </p:nvSpPr>
          <p:spPr>
            <a:xfrm>
              <a:off x="6991896" y="3330321"/>
              <a:ext cx="393042" cy="42722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kern="1200" dirty="0">
                  <a:ln w="0" cap="flat" cmpd="sng" algn="ctr">
                    <a:solidFill>
                      <a:srgbClr val="000000"/>
                    </a:solidFill>
                    <a:prstDash val="solid"/>
                    <a:round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rPr>
                <a:t>CN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C8E346-10AC-49B4-8BB2-2CF4BED73AB4}"/>
                </a:ext>
              </a:extLst>
            </p:cNvPr>
            <p:cNvCxnSpPr>
              <a:cxnSpLocks/>
            </p:cNvCxnSpPr>
            <p:nvPr/>
          </p:nvCxnSpPr>
          <p:spPr>
            <a:xfrm>
              <a:off x="7097933" y="3284287"/>
              <a:ext cx="0" cy="1186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334771-2D9C-409F-9A11-7A877466A359}"/>
                </a:ext>
              </a:extLst>
            </p:cNvPr>
            <p:cNvGrpSpPr/>
            <p:nvPr/>
          </p:nvGrpSpPr>
          <p:grpSpPr>
            <a:xfrm>
              <a:off x="5487335" y="3284287"/>
              <a:ext cx="434095" cy="542223"/>
              <a:chOff x="1620713" y="252875"/>
              <a:chExt cx="434120" cy="54238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65043BE-352D-4936-A9F8-F5801D312E22}"/>
                  </a:ext>
                </a:extLst>
              </p:cNvPr>
              <p:cNvGrpSpPr/>
              <p:nvPr/>
            </p:nvGrpSpPr>
            <p:grpSpPr>
              <a:xfrm>
                <a:off x="1620713" y="399474"/>
                <a:ext cx="434120" cy="395790"/>
                <a:chOff x="1620713" y="399474"/>
                <a:chExt cx="1503484" cy="1354017"/>
              </a:xfrm>
            </p:grpSpPr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BB38891A-4EC9-4774-B8A2-6646AC5B9A10}"/>
                    </a:ext>
                  </a:extLst>
                </p:cNvPr>
                <p:cNvSpPr/>
                <p:nvPr/>
              </p:nvSpPr>
              <p:spPr>
                <a:xfrm rot="19851597">
                  <a:off x="1620713" y="399474"/>
                  <a:ext cx="1503484" cy="135401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1466F66-AEE8-49D4-9D68-26EFD60B01C6}"/>
                    </a:ext>
                  </a:extLst>
                </p:cNvPr>
                <p:cNvCxnSpPr/>
                <p:nvPr/>
              </p:nvCxnSpPr>
              <p:spPr>
                <a:xfrm flipH="1">
                  <a:off x="1866897" y="469810"/>
                  <a:ext cx="518747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F621526-556C-4E13-862B-B46C6821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66898" y="1410587"/>
                  <a:ext cx="422030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E0D1325-5162-4CD9-AA02-1E805E12B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15424" y="808314"/>
                  <a:ext cx="26377" cy="536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4C2D109-B661-443C-87EB-7EF820103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565" y="252875"/>
                <a:ext cx="0" cy="1187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5FEA318-7DF8-415A-8A14-B98340B429DE}"/>
                </a:ext>
              </a:extLst>
            </p:cNvPr>
            <p:cNvGrpSpPr/>
            <p:nvPr/>
          </p:nvGrpSpPr>
          <p:grpSpPr>
            <a:xfrm>
              <a:off x="7690664" y="3284287"/>
              <a:ext cx="434095" cy="542223"/>
              <a:chOff x="3880319" y="252875"/>
              <a:chExt cx="434120" cy="54238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CFDC6C5-698B-4C51-B9F4-EA8395C43C5E}"/>
                  </a:ext>
                </a:extLst>
              </p:cNvPr>
              <p:cNvGrpSpPr/>
              <p:nvPr/>
            </p:nvGrpSpPr>
            <p:grpSpPr>
              <a:xfrm>
                <a:off x="3880319" y="399474"/>
                <a:ext cx="434120" cy="395790"/>
                <a:chOff x="3880319" y="399474"/>
                <a:chExt cx="1503484" cy="1354017"/>
              </a:xfrm>
            </p:grpSpPr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1FE698B2-E5A1-4BCE-A62C-EB71132E642A}"/>
                    </a:ext>
                  </a:extLst>
                </p:cNvPr>
                <p:cNvSpPr/>
                <p:nvPr/>
              </p:nvSpPr>
              <p:spPr>
                <a:xfrm rot="19851597">
                  <a:off x="3880319" y="399474"/>
                  <a:ext cx="1503484" cy="135401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449C3D8-5D12-4958-8A76-5092DC161490}"/>
                    </a:ext>
                  </a:extLst>
                </p:cNvPr>
                <p:cNvCxnSpPr/>
                <p:nvPr/>
              </p:nvCxnSpPr>
              <p:spPr>
                <a:xfrm flipH="1">
                  <a:off x="4126503" y="469810"/>
                  <a:ext cx="518747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CBDD79-E11D-4378-AA4D-C17AA4391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26504" y="1410587"/>
                  <a:ext cx="422030" cy="2725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BD48524-BD8E-44D9-B9F4-E55D8A1DA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75030" y="808314"/>
                  <a:ext cx="26377" cy="5363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1CC5D1-F452-41B4-9A29-7493BFE5F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6171" y="252875"/>
                <a:ext cx="0" cy="1187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640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265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 Abdullah</dc:creator>
  <cp:lastModifiedBy>AR Abdullah</cp:lastModifiedBy>
  <cp:revision>121</cp:revision>
  <dcterms:created xsi:type="dcterms:W3CDTF">2020-09-16T21:18:40Z</dcterms:created>
  <dcterms:modified xsi:type="dcterms:W3CDTF">2021-01-16T10:33:51Z</dcterms:modified>
</cp:coreProperties>
</file>