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>
    <p:restoredLeft sz="15620"/>
    <p:restoredTop sz="94660"/>
  </p:normalViewPr>
  <p:slideViewPr>
    <p:cSldViewPr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69"/>
          <a:sy d="100" n="69"/>
        </p:scale>
        <p:origin xmlns:c="http://schemas.openxmlformats.org/drawingml/2006/chart" xmlns:pic="http://schemas.openxmlformats.org/drawingml/2006/picture" xmlns:dgm="http://schemas.openxmlformats.org/drawingml/2006/diagram" x="-1404" y="-96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gridSpacing xmlns:c="http://schemas.openxmlformats.org/drawingml/2006/chart" xmlns:pic="http://schemas.openxmlformats.org/drawingml/2006/picture" xmlns:dgm="http://schemas.openxmlformats.org/drawingml/2006/diagram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slides/slide7.xml" Type="http://schemas.openxmlformats.org/officeDocument/2006/relationships/slide"></Relationship><Relationship Id="rId13" Target="slides/slide8.xml" Type="http://schemas.openxmlformats.org/officeDocument/2006/relationships/slide"></Relationship><Relationship Id="rId14" Target="slides/slide9.xml" Type="http://schemas.openxmlformats.org/officeDocument/2006/relationships/slide"></Relationship><Relationship Id="rId15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Head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4D63A478-D4B0-4EE3-93F3-887A10D9C55F}" type="datetimeFigureOut">
              <a:rPr lang="en-US" smtClean="0">
                <a:uFillTx/>
              </a:rPr>
              <a:t>3/5/2019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Image Placeholder 3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Notes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273B7EEB-45A1-4EF0-B0B3-F61777F99AF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notesStyle xmlns:c="http://schemas.openxmlformats.org/drawingml/2006/chart" xmlns:pic="http://schemas.openxmlformats.org/drawingml/2006/picture" xmlns:dgm="http://schemas.openxmlformats.org/drawingml/2006/diagram">
    <a:lvl1pPr algn="l" defTabSz="914400" eaLnBrk="1" hangingPunct="1" latinLnBrk="0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273B7EEB-45A1-4EF0-B0B3-F61777F99AFF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2130425"/>
            <a:ext cx="7772400" cy="14700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3886200"/>
            <a:ext cx="6400800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3/5/2019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3/5/2019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29400" y="274638"/>
            <a:ext cx="20574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60198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3/5/2019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3/5/2019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4406900"/>
            <a:ext cx="7772400" cy="13620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2906713"/>
            <a:ext cx="77724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3/5/2019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8200" y="1600200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3/5/2019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35113"/>
            <a:ext cx="4040188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174875"/>
            <a:ext cx="4040188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535113"/>
            <a:ext cx="4041775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2174875"/>
            <a:ext cx="4041775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3/5/2019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3/5/2019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3/5/2019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3050"/>
            <a:ext cx="3008313" cy="1162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050" y="273050"/>
            <a:ext cx="5111750" cy="58531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35100"/>
            <a:ext cx="3008313" cy="46910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3/5/2019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4800600"/>
            <a:ext cx="5486400" cy="566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612775"/>
            <a:ext cx="5486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5367338"/>
            <a:ext cx="5486400" cy="8048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3/5/2019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8229600" cy="45259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 smtClean="0">
                <a:uFillTx/>
              </a:rPr>
              <a:pPr/>
              <a:t>3/5/2019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24200" y="6356350"/>
            <a:ext cx="2895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53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pic="http://schemas.openxmlformats.org/drawingml/2006/picture" xmlns:dgm="http://schemas.openxmlformats.org/drawingml/2006/diagram"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../media/image1.jpe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5518236601992523670AK50Wvpbx.png" Type="http://schemas.openxmlformats.org/officeDocument/2006/relationships/image"></Relationship><Relationship Id="rId3" Target="../media/image15518236601992561729mN7Cztqep.png" Type="http://schemas.openxmlformats.org/officeDocument/2006/relationships/image"></Relationship><Relationship Id="rId4" Target="../media/image1551823660199258110XVeh5kadP3.png" Type="http://schemas.openxmlformats.org/officeDocument/2006/relationships/image"></Relationship><Relationship Id="rId5" Target="../media/image1551823660199259996GuwZOeZsiL.pn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551823660199269593SyWbzJA6h6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7748" y="2488233"/>
            <a:ext cx="7772400" cy="14700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lang="en-US" smtClean="0" sz="4400">
                <a:solidFill>
                  <a:srgbClr val="0000FF"/>
                </a:solidFill>
                <a:uFillTx/>
                <a:latin charset="0" typeface="Georgia"/>
              </a:rPr>
              <a:t>Automatic Street Light System</a:t>
            </a:r>
            <a:endParaRPr b="1" dirty="0" lang="en-US" smtClean="0" sz="4400">
              <a:solidFill>
                <a:srgbClr val="0000FF"/>
              </a:solidFill>
              <a:uFillTx/>
              <a:latin charset="0" typeface="Georgi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13792" y="4300494"/>
            <a:ext cx="6563506" cy="197957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i="1" lang="en-US" smtClean="0" sz="3200">
                <a:solidFill>
                  <a:srgbClr val="CC0000"/>
                </a:solidFill>
                <a:uFillTx/>
                <a:latin charset="0" typeface="Helvetica"/>
              </a:rPr>
              <a:t>By:</a:t>
            </a:r>
            <a:endParaRPr b="1" dirty="0" i="1" lang="en-US" smtClean="0" sz="3200">
              <a:solidFill>
                <a:srgbClr val="CC0000"/>
              </a:solidFill>
              <a:uFillTx/>
              <a:latin charset="0" typeface="Helvetica"/>
            </a:endParaRPr>
          </a:p>
          <a:p>
            <a:r>
              <a:rPr b="1" dirty="0" i="1" lang="en-US" smtClean="0" sz="3200">
                <a:solidFill>
                  <a:srgbClr val="CC0000"/>
                </a:solidFill>
                <a:uFillTx/>
                <a:latin charset="0" typeface="Helvetica"/>
              </a:rPr>
              <a:t> Abdullah Alotaibi</a:t>
            </a:r>
            <a:r>
              <a:rPr b="1" dirty="0" i="1" lang="en-US" smtClean="0" sz="3200">
                <a:solidFill>
                  <a:srgbClr val="CC0000"/>
                </a:solidFill>
                <a:uFillTx/>
                <a:latin charset="0" typeface="Helvetica"/>
              </a:rPr>
              <a:t> </a:t>
            </a:r>
            <a:r>
              <a:rPr b="1" dirty="0" i="1" lang="en-US" smtClean="0" sz="3200">
                <a:solidFill>
                  <a:srgbClr val="CC0000"/>
                </a:solidFill>
                <a:uFillTx/>
                <a:latin charset="0" typeface="Helvetica"/>
              </a:rPr>
              <a:t>,</a:t>
            </a:r>
            <a:r>
              <a:rPr b="1" dirty="0" i="1" lang="en-US" smtClean="0" sz="3200">
                <a:solidFill>
                  <a:srgbClr val="CC0000"/>
                </a:solidFill>
                <a:uFillTx/>
                <a:latin charset="0" typeface="Helvetica"/>
              </a:rPr>
              <a:t> </a:t>
            </a:r>
            <a:r>
              <a:rPr b="1" dirty="0" i="1" lang="en-US" smtClean="0" sz="3200">
                <a:solidFill>
                  <a:srgbClr val="CC0000"/>
                </a:solidFill>
                <a:uFillTx/>
                <a:latin charset="0" typeface="Helvetica"/>
              </a:rPr>
              <a:t>16273835</a:t>
            </a:r>
            <a:endParaRPr b="1" dirty="0" i="1" lang="en-US" smtClean="0" sz="3200">
              <a:solidFill>
                <a:srgbClr val="CC0000"/>
              </a:solidFill>
              <a:uFillTx/>
              <a:latin charset="0" typeface="Helvetica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  <a:uFillTx/>
              </a:rPr>
              <a:t>Type of Project</a:t>
            </a:r>
            <a:endParaRPr b="1" dirty="0" lang="en-US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just" indent="0" marL="0">
              <a:buNone/>
            </a:pPr>
            <a:r>
              <a:rPr dirty="0" lang="en-US">
                <a:uFillTx/>
              </a:rPr>
              <a:t/>
            </a:r>
            <a:br>
              <a:rPr dirty="0" lang="en-US">
                <a:uFillTx/>
              </a:rPr>
            </a:br>
            <a:r>
              <a:rPr dirty="0" lang="en-US" smtClean="0">
                <a:uFillTx/>
              </a:rPr>
              <a:t>The aim of this project is to implement a smart street light system to automatically turn on and turn off the street lights. Different methodologies will be used to implement this idea and it will require many components.</a:t>
            </a: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  <a:uFillTx/>
              </a:rPr>
              <a:t>Motivation</a:t>
            </a:r>
            <a:endParaRPr b="1" dirty="0" lang="en-US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Automatically turning on the light during night time and turning it off during day time.</a:t>
            </a:r>
            <a:br>
              <a:rPr dirty="0" lang="en-US" smtClean="0">
                <a:uFillTx/>
              </a:rPr>
            </a:br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Having this system will help to save energy and time taken during manual operation of the lights</a:t>
            </a:r>
            <a:r>
              <a:rPr dirty="0" lang="en-US" smtClean="0">
                <a:uFillTx/>
              </a:rPr>
              <a:t>.</a:t>
            </a: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  <a:uFillTx/>
              </a:rPr>
              <a:t>Objective</a:t>
            </a:r>
            <a:endParaRPr b="1" dirty="0" lang="en-US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0" marL="0">
              <a:buNone/>
            </a:pPr>
            <a:r>
              <a:rPr dirty="0" lang="en-US" smtClean="0">
                <a:uFillTx/>
              </a:rPr>
              <a:t/>
            </a:r>
            <a:br>
              <a:rPr dirty="0" lang="en-US" smtClean="0">
                <a:uFillTx/>
              </a:rPr>
            </a:br>
            <a:r>
              <a:rPr dirty="0" lang="en-US" smtClean="0">
                <a:uFillTx/>
              </a:rPr>
              <a:t>Using solar panel and light sensor to develop an efficient system to automatically turn on and off the street light. As a result, that can be beneficial for people travelling during night time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a</a:t>
            </a:r>
            <a:r>
              <a:rPr dirty="0" lang="en-US" smtClean="0">
                <a:uFillTx/>
              </a:rPr>
              <a:t>s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w</a:t>
            </a:r>
            <a:r>
              <a:rPr dirty="0" lang="en-US" smtClean="0">
                <a:uFillTx/>
              </a:rPr>
              <a:t>e</a:t>
            </a:r>
            <a:r>
              <a:rPr dirty="0" lang="en-US" smtClean="0">
                <a:uFillTx/>
              </a:rPr>
              <a:t>l</a:t>
            </a:r>
            <a:r>
              <a:rPr dirty="0" lang="en-US" smtClean="0">
                <a:uFillTx/>
              </a:rPr>
              <a:t>l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a</a:t>
            </a:r>
            <a:r>
              <a:rPr dirty="0" lang="en-US" smtClean="0">
                <a:uFillTx/>
              </a:rPr>
              <a:t>s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reducing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t</a:t>
            </a:r>
            <a:r>
              <a:rPr dirty="0" lang="en-US" smtClean="0">
                <a:uFillTx/>
              </a:rPr>
              <a:t>h</a:t>
            </a:r>
            <a:r>
              <a:rPr dirty="0" lang="en-US" smtClean="0">
                <a:uFillTx/>
              </a:rPr>
              <a:t>e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amount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o</a:t>
            </a:r>
            <a:r>
              <a:rPr dirty="0" lang="en-US" smtClean="0">
                <a:uFillTx/>
              </a:rPr>
              <a:t>f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energy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w</a:t>
            </a:r>
            <a:r>
              <a:rPr dirty="0" lang="en-US" smtClean="0">
                <a:uFillTx/>
              </a:rPr>
              <a:t>e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t</a:t>
            </a:r>
            <a:r>
              <a:rPr dirty="0" lang="en-US" smtClean="0">
                <a:uFillTx/>
              </a:rPr>
              <a:t>e</a:t>
            </a:r>
            <a:r>
              <a:rPr dirty="0" lang="en-US" smtClean="0">
                <a:uFillTx/>
              </a:rPr>
              <a:t>n</a:t>
            </a:r>
            <a:r>
              <a:rPr dirty="0" lang="en-US" smtClean="0">
                <a:uFillTx/>
              </a:rPr>
              <a:t>d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t</a:t>
            </a:r>
            <a:r>
              <a:rPr dirty="0" lang="en-US" smtClean="0">
                <a:uFillTx/>
              </a:rPr>
              <a:t>o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consume</a:t>
            </a:r>
            <a:r>
              <a:rPr dirty="0" lang="en-US" smtClean="0">
                <a:uFillTx/>
              </a:rPr>
              <a:t>.</a:t>
            </a:r>
            <a:r>
              <a:rPr dirty="0" lang="en-US" smtClean="0">
                <a:uFillTx/>
              </a:rPr>
              <a:t/>
            </a:r>
            <a:r>
              <a:rPr dirty="0" lang="en-US" smtClean="0">
                <a:uFillTx/>
              </a:rPr>
              <a:t/>
            </a:r>
            <a:r>
              <a:rPr dirty="0" lang="en-US" smtClean="0">
                <a:uFillTx/>
              </a:rPr>
              <a:t/>
            </a:r>
            <a:r>
              <a:rPr dirty="0" lang="en-US" smtClean="0">
                <a:uFillTx/>
              </a:rPr>
              <a:t/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lang="en-US">
                <a:solidFill>
                  <a:schemeClr val="accent1">
                    <a:lumMod val="75000"/>
                  </a:schemeClr>
                </a:solidFill>
                <a:uFillTx/>
              </a:rPr>
              <a:t>Project Architecture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C:\Users\junaid\Desktop\The-architecture-design-of-automatic-street-light-control-system.png" id="1026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990600" y="1905000"/>
            <a:ext cx="7251124" cy="4191000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  <a:uFillTx/>
              </a:rPr>
              <a:t>Tools, languages, platform</a:t>
            </a:r>
            <a:endParaRPr b="1" dirty="0" lang="en-US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01418"/>
            <a:ext cx="8229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Arduino</a:t>
            </a:r>
            <a:r>
              <a:rPr dirty="0" lang="en-US" smtClean="0">
                <a:uFillTx/>
              </a:rPr>
              <a:t/>
            </a:r>
          </a:p>
          <a:p>
            <a:r>
              <a:rPr dirty="0" lang="en-US" smtClean="0">
                <a:uFillTx/>
              </a:rPr>
              <a:t>IR sensor</a:t>
            </a:r>
          </a:p>
          <a:p>
            <a:r>
              <a:rPr dirty="0" lang="en-US" smtClean="0">
                <a:uFillTx/>
              </a:rPr>
              <a:t>HTML</a:t>
            </a:r>
          </a:p>
          <a:p>
            <a:r>
              <a:rPr dirty="0" lang="en-US" smtClean="0">
                <a:uFillTx/>
              </a:rPr>
              <a:t>Java script</a:t>
            </a:r>
            <a:r>
              <a:rPr dirty="0" lang="en-US" smtClean="0">
                <a:uFillTx/>
              </a:rPr>
              <a:t/>
            </a:r>
            <a:r>
              <a:rPr dirty="0" lang="en-US" smtClean="0">
                <a:uFillTx/>
              </a:rPr>
              <a:t/>
            </a:r>
          </a:p>
          <a:p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0" name=""/>
          <p:cNvPicPr xmlns:c="http://schemas.openxmlformats.org/drawingml/2006/chart" xmlns:pic="http://schemas.openxmlformats.org/drawingml/2006/picture" xmlns:dgm="http://schemas.openxmlformats.org/drawingml/2006/diagram"/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665305" y="1341783"/>
            <a:ext cx="2219738" cy="1632700"/>
          </a:xfrm>
          <a:prstGeom prst="rect"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0" name=""/>
          <p:cNvPicPr xmlns:c="http://schemas.openxmlformats.org/drawingml/2006/chart" xmlns:pic="http://schemas.openxmlformats.org/drawingml/2006/picture" xmlns:dgm="http://schemas.openxmlformats.org/drawingml/2006/diagram"/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003075" y="2872410"/>
            <a:ext cx="1656680" cy="1497494"/>
          </a:xfrm>
          <a:prstGeom prst="rect"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0" name=""/>
          <p:cNvPicPr xmlns:c="http://schemas.openxmlformats.org/drawingml/2006/chart" xmlns:pic="http://schemas.openxmlformats.org/drawingml/2006/picture" xmlns:dgm="http://schemas.openxmlformats.org/drawingml/2006/diagram"/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073966" y="4449417"/>
            <a:ext cx="2743197" cy="2464901"/>
          </a:xfrm>
          <a:prstGeom prst="rect"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0" name=""/>
          <p:cNvPicPr xmlns:c="http://schemas.openxmlformats.org/drawingml/2006/chart" xmlns:pic="http://schemas.openxmlformats.org/drawingml/2006/picture" xmlns:dgm="http://schemas.openxmlformats.org/drawingml/2006/diagram"/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4499111" y="4880112"/>
            <a:ext cx="2126974" cy="1470558"/>
          </a:xfrm>
          <a:prstGeom prst="rect"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  <a:uFillTx/>
              </a:rPr>
              <a:t>Project Outcome</a:t>
            </a:r>
            <a:endParaRPr b="1" dirty="0" lang="en-US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The project will provide an automated approach to turn off and on the street light</a:t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It will help reduce the energy cost </a:t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It will provide help for people travelling in the night time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lang="en-US" smtClean="0">
                <a:solidFill>
                  <a:schemeClr val="accent1">
                    <a:lumMod val="75000"/>
                  </a:schemeClr>
                </a:solidFill>
                <a:uFillTx/>
              </a:rPr>
              <a:t>Learning Outcomes</a:t>
            </a:r>
            <a:endParaRPr b="1" dirty="0" lang="en-US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6226" y="1600200"/>
            <a:ext cx="8229600" cy="496956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This project will help us to demonstrate what we have studied during this course</a:t>
            </a:r>
            <a:r>
              <a:rPr dirty="0" lang="en-US" smtClean="0">
                <a:uFillTx/>
              </a:rPr>
              <a:t>.</a:t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It will polish my development skills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a</a:t>
            </a:r>
            <a:r>
              <a:rPr dirty="0" lang="en-US" smtClean="0">
                <a:uFillTx/>
              </a:rPr>
              <a:t>n</a:t>
            </a:r>
            <a:r>
              <a:rPr dirty="0" lang="en-US" smtClean="0">
                <a:uFillTx/>
              </a:rPr>
              <a:t>d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e</a:t>
            </a:r>
            <a:r>
              <a:rPr dirty="0" lang="en-US" smtClean="0">
                <a:uFillTx/>
              </a:rPr>
              <a:t>n</a:t>
            </a:r>
            <a:r>
              <a:rPr dirty="0" lang="en-US" smtClean="0">
                <a:uFillTx/>
              </a:rPr>
              <a:t>a</a:t>
            </a:r>
            <a:r>
              <a:rPr dirty="0" lang="en-US" smtClean="0">
                <a:uFillTx/>
              </a:rPr>
              <a:t>b</a:t>
            </a:r>
            <a:r>
              <a:rPr dirty="0" lang="en-US" smtClean="0">
                <a:uFillTx/>
              </a:rPr>
              <a:t>l</a:t>
            </a:r>
            <a:r>
              <a:rPr dirty="0" lang="en-US" smtClean="0">
                <a:uFillTx/>
              </a:rPr>
              <a:t>e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m</a:t>
            </a:r>
            <a:r>
              <a:rPr dirty="0" lang="en-US" smtClean="0">
                <a:uFillTx/>
              </a:rPr>
              <a:t>e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t</a:t>
            </a:r>
            <a:r>
              <a:rPr dirty="0" lang="en-US" smtClean="0">
                <a:uFillTx/>
              </a:rPr>
              <a:t>o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b</a:t>
            </a:r>
            <a:r>
              <a:rPr dirty="0" lang="en-US" smtClean="0">
                <a:uFillTx/>
              </a:rPr>
              <a:t>e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familiar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w</a:t>
            </a:r>
            <a:r>
              <a:rPr dirty="0" lang="en-US" smtClean="0">
                <a:uFillTx/>
              </a:rPr>
              <a:t>i</a:t>
            </a:r>
            <a:r>
              <a:rPr dirty="0" lang="en-US" smtClean="0">
                <a:uFillTx/>
              </a:rPr>
              <a:t>t</a:t>
            </a:r>
            <a:r>
              <a:rPr dirty="0" lang="en-US" smtClean="0">
                <a:uFillTx/>
              </a:rPr>
              <a:t>h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s</a:t>
            </a:r>
            <a:r>
              <a:rPr dirty="0" lang="en-US" smtClean="0">
                <a:uFillTx/>
              </a:rPr>
              <a:t>u</a:t>
            </a:r>
            <a:r>
              <a:rPr dirty="0" lang="en-US" smtClean="0">
                <a:uFillTx/>
              </a:rPr>
              <a:t>c</a:t>
            </a:r>
            <a:r>
              <a:rPr dirty="0" lang="en-US" smtClean="0">
                <a:uFillTx/>
              </a:rPr>
              <a:t>h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t</a:t>
            </a:r>
            <a:r>
              <a:rPr dirty="0" lang="en-US" smtClean="0">
                <a:uFillTx/>
              </a:rPr>
              <a:t>o</a:t>
            </a:r>
            <a:r>
              <a:rPr dirty="0" lang="en-US" smtClean="0">
                <a:uFillTx/>
              </a:rPr>
              <a:t>o</a:t>
            </a:r>
            <a:r>
              <a:rPr dirty="0" lang="en-US" smtClean="0">
                <a:uFillTx/>
              </a:rPr>
              <a:t>l</a:t>
            </a:r>
            <a:r>
              <a:rPr dirty="0" lang="en-US" smtClean="0">
                <a:uFillTx/>
              </a:rPr>
              <a:t>s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w</a:t>
            </a:r>
            <a:r>
              <a:rPr dirty="0" lang="en-US" smtClean="0">
                <a:uFillTx/>
              </a:rPr>
              <a:t>i</a:t>
            </a:r>
            <a:r>
              <a:rPr dirty="0" lang="en-US" smtClean="0">
                <a:uFillTx/>
              </a:rPr>
              <a:t>t</a:t>
            </a:r>
            <a:r>
              <a:rPr dirty="0" lang="en-US" smtClean="0">
                <a:uFillTx/>
              </a:rPr>
              <a:t>h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a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h</a:t>
            </a:r>
            <a:r>
              <a:rPr dirty="0" lang="en-US" smtClean="0">
                <a:uFillTx/>
              </a:rPr>
              <a:t>a</a:t>
            </a:r>
            <a:r>
              <a:rPr dirty="0" lang="en-US" smtClean="0">
                <a:uFillTx/>
              </a:rPr>
              <a:t>n</a:t>
            </a:r>
            <a:r>
              <a:rPr dirty="0" lang="en-US" smtClean="0">
                <a:uFillTx/>
              </a:rPr>
              <a:t>d</a:t>
            </a:r>
            <a:r>
              <a:rPr dirty="0" lang="en-US" smtClean="0">
                <a:uFillTx/>
              </a:rPr>
              <a:t>-</a:t>
            </a:r>
            <a:r>
              <a:rPr dirty="0" lang="en-US" smtClean="0">
                <a:uFillTx/>
              </a:rPr>
              <a:t>o</a:t>
            </a:r>
            <a:r>
              <a:rPr dirty="0" lang="en-US" smtClean="0">
                <a:uFillTx/>
              </a:rPr>
              <a:t>n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experience</a:t>
            </a:r>
            <a:r>
              <a:rPr dirty="0" lang="en-US" smtClean="0">
                <a:uFillTx/>
              </a:rPr>
              <a:t>.</a:t>
            </a:r>
            <a:r>
              <a:rPr dirty="0" lang="en-US" smtClean="0">
                <a:uFillTx/>
              </a:rPr>
              <a:t/>
            </a:r>
            <a:r>
              <a:rPr dirty="0" lang="en-US" smtClean="0">
                <a:uFillTx/>
              </a:rPr>
              <a:t/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From this project, we will learn to work on Arduino and how to implement it</a:t>
            </a:r>
            <a:r>
              <a:rPr dirty="0" lang="en-US" smtClean="0">
                <a:uFillTx/>
              </a:rPr>
              <a:t>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96956" y="2249557"/>
            <a:ext cx="8229600" cy="306125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lang="en-US" smtClean="0" sz="3500">
                <a:uFillTx/>
                <a:latin charset="0" typeface="Calibri"/>
              </a:rPr>
              <a:t>A</a:t>
            </a:r>
            <a:r>
              <a:rPr b="1" dirty="0" lang="en-US" smtClean="0" sz="3500">
                <a:uFillTx/>
                <a:latin charset="0" typeface="Calibri"/>
              </a:rPr>
              <a:t>ny questions?  feel free to ask</a:t>
            </a:r>
            <a:r>
              <a:rPr dirty="0" lang="en-US" smtClean="0">
                <a:uFillTx/>
              </a:rPr>
              <a:t/>
            </a:r>
            <a:r>
              <a:rPr dirty="0" lang="en-US" smtClean="0">
                <a:uFillTx/>
              </a:rPr>
              <a:t/>
            </a:r>
            <a:r>
              <a:rPr dirty="0" lang="en-US" smtClean="0">
                <a:uFillTx/>
              </a:rPr>
              <a:t/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0" name=""/>
          <p:cNvPicPr xmlns:c="http://schemas.openxmlformats.org/drawingml/2006/chart" xmlns:pic="http://schemas.openxmlformats.org/drawingml/2006/picture" xmlns:dgm="http://schemas.openxmlformats.org/drawingml/2006/diagram"/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387549" y="2713384"/>
            <a:ext cx="2160102" cy="2055574"/>
          </a:xfrm>
          <a:prstGeom prst="rect"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132</Words>
  <Application>Microsoft Office PowerPoint</Application>
  <PresentationFormat>On-screen Show (4:3)</PresentationFormat>
  <Paragraphs>32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Automatic Street Light System</vt:lpstr>
      <vt:lpstr>Type of Project</vt:lpstr>
      <vt:lpstr>Motivation</vt:lpstr>
      <vt:lpstr>Objective</vt:lpstr>
      <vt:lpstr>Project Architecture</vt:lpstr>
      <vt:lpstr>Tools, languages, platform</vt:lpstr>
      <vt:lpstr>Project Outcome</vt:lpstr>
      <vt:lpstr>Learning Outcomes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Street Light</dc:title>
  <dc:creator>junaid</dc:creator>
  <cp:lastModifiedBy>junaid</cp:lastModifiedBy>
  <cp:revision>14</cp:revision>
  <dcterms:created xsi:type="dcterms:W3CDTF">2006-08-16T00:00:00Z</dcterms:created>
  <dcterms:modified xsi:type="dcterms:W3CDTF">2019-03-05T18:04:06Z</dcterms:modified>
</cp:coreProperties>
</file>