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khbar MT" pitchFamily="2" charset="-78"/>
      <p:regular r:id="rId5"/>
      <p:bold r:id="rId6"/>
    </p:embeddedFont>
    <p:embeddedFont>
      <p:font typeface="Balsamiq Sans" panose="020B0604020202020204" charset="0"/>
      <p:regular r:id="rId7"/>
    </p:embeddedFont>
    <p:embeddedFont>
      <p:font typeface="Caveat Brush" pitchFamily="2" charset="0"/>
      <p:regular r:id="rId8"/>
    </p:embeddedFon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99" t="-20065" r="-4976" b="-323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18688" y="-591649"/>
            <a:ext cx="14740902" cy="2036925"/>
          </a:xfrm>
          <a:custGeom>
            <a:avLst/>
            <a:gdLst/>
            <a:ahLst/>
            <a:cxnLst/>
            <a:rect l="l" t="t" r="r" b="b"/>
            <a:pathLst>
              <a:path w="14740902" h="2036925">
                <a:moveTo>
                  <a:pt x="0" y="0"/>
                </a:moveTo>
                <a:lnTo>
                  <a:pt x="14740903" y="0"/>
                </a:lnTo>
                <a:lnTo>
                  <a:pt x="14740903" y="2036925"/>
                </a:lnTo>
                <a:lnTo>
                  <a:pt x="0" y="2036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51889" y="7901580"/>
            <a:ext cx="4716664" cy="36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199">
                <a:solidFill>
                  <a:srgbClr val="FFFFF4"/>
                </a:solidFill>
                <a:latin typeface="Balsamiq Sans"/>
              </a:rPr>
              <a:t>Hanin Hazaea Mohammed</a:t>
            </a:r>
          </a:p>
        </p:txBody>
      </p:sp>
      <p:sp>
        <p:nvSpPr>
          <p:cNvPr id="5" name="Freeform 5"/>
          <p:cNvSpPr/>
          <p:nvPr/>
        </p:nvSpPr>
        <p:spPr>
          <a:xfrm flipV="1">
            <a:off x="6531067" y="8846533"/>
            <a:ext cx="12963158" cy="1791273"/>
          </a:xfrm>
          <a:custGeom>
            <a:avLst/>
            <a:gdLst/>
            <a:ahLst/>
            <a:cxnLst/>
            <a:rect l="l" t="t" r="r" b="b"/>
            <a:pathLst>
              <a:path w="12963158" h="1791273">
                <a:moveTo>
                  <a:pt x="0" y="1791273"/>
                </a:moveTo>
                <a:lnTo>
                  <a:pt x="12963158" y="1791273"/>
                </a:lnTo>
                <a:lnTo>
                  <a:pt x="12963158" y="0"/>
                </a:lnTo>
                <a:lnTo>
                  <a:pt x="0" y="0"/>
                </a:lnTo>
                <a:lnTo>
                  <a:pt x="0" y="179127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43" y="7551880"/>
            <a:ext cx="2043313" cy="1675517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10168553" y="2183109"/>
            <a:ext cx="7626299" cy="5920781"/>
          </a:xfrm>
          <a:custGeom>
            <a:avLst/>
            <a:gdLst/>
            <a:ahLst/>
            <a:cxnLst/>
            <a:rect l="l" t="t" r="r" b="b"/>
            <a:pathLst>
              <a:path w="7626299" h="5920781">
                <a:moveTo>
                  <a:pt x="0" y="0"/>
                </a:moveTo>
                <a:lnTo>
                  <a:pt x="7626299" y="0"/>
                </a:lnTo>
                <a:lnTo>
                  <a:pt x="7626299" y="5920782"/>
                </a:lnTo>
                <a:lnTo>
                  <a:pt x="0" y="5920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73225" y="2487586"/>
            <a:ext cx="9144784" cy="265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753"/>
              </a:lnSpc>
            </a:pPr>
            <a:r>
              <a:rPr lang="en-US" sz="15538">
                <a:solidFill>
                  <a:srgbClr val="FFFFFF"/>
                </a:solidFill>
                <a:latin typeface="Caveat Brush"/>
              </a:rPr>
              <a:t>CHILD 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5552" y="4555141"/>
            <a:ext cx="9903848" cy="2664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723"/>
              </a:lnSpc>
            </a:pPr>
            <a:r>
              <a:rPr lang="en-US" sz="15516" dirty="0">
                <a:solidFill>
                  <a:srgbClr val="FFFFFF"/>
                </a:solidFill>
                <a:latin typeface="Caveat Brush"/>
              </a:rPr>
              <a:t>MANAGMENT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04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37468" y="5531784"/>
            <a:ext cx="2163200" cy="3921783"/>
            <a:chOff x="0" y="0"/>
            <a:chExt cx="948196" cy="171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8196" cy="1719037"/>
            </a:xfrm>
            <a:custGeom>
              <a:avLst/>
              <a:gdLst/>
              <a:ahLst/>
              <a:cxnLst/>
              <a:rect l="l" t="t" r="r" b="b"/>
              <a:pathLst>
                <a:path w="948196" h="1719037">
                  <a:moveTo>
                    <a:pt x="823736" y="1719037"/>
                  </a:moveTo>
                  <a:lnTo>
                    <a:pt x="124460" y="1719037"/>
                  </a:lnTo>
                  <a:cubicBezTo>
                    <a:pt x="55880" y="1719037"/>
                    <a:pt x="0" y="1663157"/>
                    <a:pt x="0" y="15945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3736" y="0"/>
                  </a:lnTo>
                  <a:cubicBezTo>
                    <a:pt x="892316" y="0"/>
                    <a:pt x="948196" y="55880"/>
                    <a:pt x="948196" y="124460"/>
                  </a:cubicBezTo>
                  <a:lnTo>
                    <a:pt x="948196" y="1594577"/>
                  </a:lnTo>
                  <a:cubicBezTo>
                    <a:pt x="948196" y="1663157"/>
                    <a:pt x="892316" y="1719037"/>
                    <a:pt x="823736" y="1719037"/>
                  </a:cubicBezTo>
                  <a:close/>
                </a:path>
              </a:pathLst>
            </a:custGeom>
            <a:solidFill>
              <a:srgbClr val="186A9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373636" y="5493950"/>
            <a:ext cx="2262636" cy="3834532"/>
            <a:chOff x="0" y="0"/>
            <a:chExt cx="991782" cy="16807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1782" cy="1680792"/>
            </a:xfrm>
            <a:custGeom>
              <a:avLst/>
              <a:gdLst/>
              <a:ahLst/>
              <a:cxnLst/>
              <a:rect l="l" t="t" r="r" b="b"/>
              <a:pathLst>
                <a:path w="991782" h="1680792">
                  <a:moveTo>
                    <a:pt x="867322" y="1680792"/>
                  </a:moveTo>
                  <a:lnTo>
                    <a:pt x="124460" y="1680792"/>
                  </a:lnTo>
                  <a:cubicBezTo>
                    <a:pt x="55880" y="1680792"/>
                    <a:pt x="0" y="1624912"/>
                    <a:pt x="0" y="15563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7322" y="0"/>
                  </a:lnTo>
                  <a:cubicBezTo>
                    <a:pt x="935902" y="0"/>
                    <a:pt x="991782" y="55880"/>
                    <a:pt x="991782" y="124460"/>
                  </a:cubicBezTo>
                  <a:lnTo>
                    <a:pt x="991782" y="1556332"/>
                  </a:lnTo>
                  <a:cubicBezTo>
                    <a:pt x="991782" y="1624912"/>
                    <a:pt x="935902" y="1680792"/>
                    <a:pt x="867322" y="1680792"/>
                  </a:cubicBezTo>
                  <a:close/>
                </a:path>
              </a:pathLst>
            </a:custGeom>
            <a:solidFill>
              <a:srgbClr val="F8EDEB"/>
            </a:solidFill>
          </p:spPr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2467"/>
              </p:ext>
            </p:extLst>
          </p:nvPr>
        </p:nvGraphicFramePr>
        <p:xfrm>
          <a:off x="3423354" y="5543149"/>
          <a:ext cx="2220068" cy="3785334"/>
        </p:xfrm>
        <a:graphic>
          <a:graphicData uri="http://schemas.openxmlformats.org/drawingml/2006/table">
            <a:tbl>
              <a:tblPr/>
              <a:tblGrid>
                <a:gridCol w="222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620">
                <a:tc>
                  <a:txBody>
                    <a:bodyPr/>
                    <a:lstStyle/>
                    <a:p>
                      <a:pPr algn="ctr">
                        <a:lnSpc>
                          <a:spcPts val="2959"/>
                        </a:lnSpc>
                        <a:defRPr/>
                      </a:pPr>
                      <a:r>
                        <a:rPr lang="en-US" sz="4000">
                          <a:solidFill>
                            <a:srgbClr val="FFFFFF"/>
                          </a:solidFill>
                          <a:cs typeface="Akhbar MT" pitchFamily="2" charset="-78"/>
                        </a:rPr>
                        <a:t>الطفل</a:t>
                      </a:r>
                      <a:endParaRPr lang="en-US" sz="4000">
                        <a:cs typeface="Akhbar MT" pitchFamily="2" charset="-78"/>
                      </a:endParaRPr>
                    </a:p>
                  </a:txBody>
                  <a:tcPr marL="102107" marR="102107" marT="102107" marB="102107" anchor="ctr">
                    <a:lnL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56">
                <a:tc>
                  <a:txBody>
                    <a:bodyPr/>
                    <a:lstStyle/>
                    <a:p>
                      <a:pPr algn="ctr">
                        <a:lnSpc>
                          <a:spcPts val="2959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الطفل</a:t>
                      </a:r>
                      <a:endParaRPr lang="en-US" sz="4000" dirty="0">
                        <a:cs typeface="Akhbar MT" pitchFamily="2" charset="-78"/>
                      </a:endParaRPr>
                    </a:p>
                  </a:txBody>
                  <a:tcPr marL="102107" marR="102107" marT="102107" marB="102107" anchor="ctr">
                    <a:lnL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593">
                <a:tc>
                  <a:txBody>
                    <a:bodyPr/>
                    <a:lstStyle/>
                    <a:p>
                      <a:pPr algn="ctr">
                        <a:lnSpc>
                          <a:spcPts val="2959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اسم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الطفل</a:t>
                      </a:r>
                      <a:endParaRPr lang="en-US" sz="4000" dirty="0">
                        <a:cs typeface="Akhbar MT" pitchFamily="2" charset="-78"/>
                      </a:endParaRPr>
                    </a:p>
                  </a:txBody>
                  <a:tcPr marL="102107" marR="102107" marT="102107" marB="102107" anchor="ctr">
                    <a:lnL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593">
                <a:tc>
                  <a:txBody>
                    <a:bodyPr/>
                    <a:lstStyle/>
                    <a:p>
                      <a:pPr algn="ctr">
                        <a:lnSpc>
                          <a:spcPts val="2959"/>
                        </a:lnSpc>
                        <a:defRPr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جنس الطفل</a:t>
                      </a:r>
                      <a:endParaRPr lang="en-US" sz="4000">
                        <a:cs typeface="Akhbar MT" pitchFamily="2" charset="-78"/>
                      </a:endParaRPr>
                    </a:p>
                  </a:txBody>
                  <a:tcPr marL="102107" marR="102107" marT="102107" marB="102107" anchor="ctr">
                    <a:lnL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72">
                <a:tc>
                  <a:txBody>
                    <a:bodyPr/>
                    <a:lstStyle/>
                    <a:p>
                      <a:pPr algn="ctr">
                        <a:lnSpc>
                          <a:spcPts val="3128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تاريخ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الميلاد</a:t>
                      </a:r>
                      <a:endParaRPr lang="en-US" sz="4000" dirty="0">
                        <a:cs typeface="Akhbar MT" pitchFamily="2" charset="-78"/>
                      </a:endParaRPr>
                    </a:p>
                  </a:txBody>
                  <a:tcPr marL="102107" marR="102107" marT="102107" marB="102107" anchor="ctr">
                    <a:lnL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64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1280457" y="713345"/>
            <a:ext cx="2241882" cy="4476801"/>
            <a:chOff x="0" y="0"/>
            <a:chExt cx="948196" cy="18934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8196" cy="1893447"/>
            </a:xfrm>
            <a:custGeom>
              <a:avLst/>
              <a:gdLst/>
              <a:ahLst/>
              <a:cxnLst/>
              <a:rect l="l" t="t" r="r" b="b"/>
              <a:pathLst>
                <a:path w="948196" h="1893447">
                  <a:moveTo>
                    <a:pt x="823736" y="1893447"/>
                  </a:moveTo>
                  <a:lnTo>
                    <a:pt x="124460" y="1893447"/>
                  </a:lnTo>
                  <a:cubicBezTo>
                    <a:pt x="55880" y="1893447"/>
                    <a:pt x="0" y="1837567"/>
                    <a:pt x="0" y="17689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3736" y="0"/>
                  </a:lnTo>
                  <a:cubicBezTo>
                    <a:pt x="892316" y="0"/>
                    <a:pt x="948196" y="55880"/>
                    <a:pt x="948196" y="124460"/>
                  </a:cubicBezTo>
                  <a:lnTo>
                    <a:pt x="948196" y="1768987"/>
                  </a:lnTo>
                  <a:cubicBezTo>
                    <a:pt x="948196" y="1837567"/>
                    <a:pt x="892316" y="1893447"/>
                    <a:pt x="823736" y="1893447"/>
                  </a:cubicBezTo>
                  <a:close/>
                </a:path>
              </a:pathLst>
            </a:custGeom>
            <a:solidFill>
              <a:srgbClr val="186A9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653185"/>
            <a:ext cx="2344936" cy="4395548"/>
            <a:chOff x="0" y="0"/>
            <a:chExt cx="991782" cy="18590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1782" cy="1859081"/>
            </a:xfrm>
            <a:custGeom>
              <a:avLst/>
              <a:gdLst/>
              <a:ahLst/>
              <a:cxnLst/>
              <a:rect l="l" t="t" r="r" b="b"/>
              <a:pathLst>
                <a:path w="991782" h="1859081">
                  <a:moveTo>
                    <a:pt x="867322" y="1859081"/>
                  </a:moveTo>
                  <a:lnTo>
                    <a:pt x="124460" y="1859081"/>
                  </a:lnTo>
                  <a:cubicBezTo>
                    <a:pt x="55880" y="1859081"/>
                    <a:pt x="0" y="1803201"/>
                    <a:pt x="0" y="17346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7322" y="0"/>
                  </a:lnTo>
                  <a:cubicBezTo>
                    <a:pt x="935902" y="0"/>
                    <a:pt x="991782" y="55880"/>
                    <a:pt x="991782" y="124460"/>
                  </a:cubicBezTo>
                  <a:lnTo>
                    <a:pt x="991782" y="1734621"/>
                  </a:lnTo>
                  <a:cubicBezTo>
                    <a:pt x="991782" y="1803201"/>
                    <a:pt x="935902" y="1859081"/>
                    <a:pt x="867322" y="1859081"/>
                  </a:cubicBezTo>
                  <a:close/>
                </a:path>
              </a:pathLst>
            </a:custGeom>
            <a:solidFill>
              <a:srgbClr val="F8EDEB"/>
            </a:solidFill>
          </p:spPr>
        </p:sp>
      </p:grp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59008"/>
              </p:ext>
            </p:extLst>
          </p:nvPr>
        </p:nvGraphicFramePr>
        <p:xfrm>
          <a:off x="1080227" y="704174"/>
          <a:ext cx="2161073" cy="4305327"/>
        </p:xfrm>
        <a:graphic>
          <a:graphicData uri="http://schemas.openxmlformats.org/drawingml/2006/table">
            <a:tbl>
              <a:tblPr/>
              <a:tblGrid>
                <a:gridCol w="216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3678">
                <a:tc>
                  <a:txBody>
                    <a:bodyPr/>
                    <a:lstStyle/>
                    <a:p>
                      <a:pPr algn="ctr">
                        <a:lnSpc>
                          <a:spcPts val="3554"/>
                        </a:lnSpc>
                        <a:defRPr/>
                      </a:pPr>
                      <a:r>
                        <a:rPr lang="en-US" sz="4000" b="1">
                          <a:solidFill>
                            <a:srgbClr val="FFFFFF"/>
                          </a:solidFill>
                          <a:cs typeface="Akhbar MT" pitchFamily="2" charset="-78"/>
                        </a:rPr>
                        <a:t>الاب</a:t>
                      </a:r>
                      <a:endParaRPr lang="en-US" sz="4000" b="1">
                        <a:cs typeface="Akhbar MT" pitchFamily="2" charset="-78"/>
                      </a:endParaRPr>
                    </a:p>
                  </a:txBody>
                  <a:tcPr marL="105821" marR="105821" marT="105821" marB="105821" anchor="ctr">
                    <a:lnL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563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  <a:defRPr/>
                      </a:pP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</a:t>
                      </a:r>
                      <a:r>
                        <a:rPr lang="en-US" sz="4000" b="1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التعريف</a:t>
                      </a:r>
                      <a:endParaRPr lang="en-US" sz="4000" b="1" dirty="0">
                        <a:cs typeface="Akhbar MT" pitchFamily="2" charset="-78"/>
                      </a:endParaRPr>
                    </a:p>
                  </a:txBody>
                  <a:tcPr marL="105821" marR="105821" marT="105821" marB="105821" anchor="ctr">
                    <a:lnL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98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  <a:defRPr/>
                      </a:pPr>
                      <a:r>
                        <a:rPr lang="en-US" sz="4000" b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اسم الاب</a:t>
                      </a:r>
                      <a:endParaRPr lang="en-US" sz="4000" b="1">
                        <a:cs typeface="Akhbar MT" pitchFamily="2" charset="-78"/>
                      </a:endParaRPr>
                    </a:p>
                  </a:txBody>
                  <a:tcPr marL="105821" marR="105821" marT="105821" marB="105821" anchor="ctr">
                    <a:lnL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>
                        <a:lnSpc>
                          <a:spcPts val="3255"/>
                        </a:lnSpc>
                        <a:defRPr/>
                      </a:pP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العنوان</a:t>
                      </a:r>
                      <a:endParaRPr lang="en-US" sz="4000" b="1" dirty="0">
                        <a:cs typeface="Akhbar MT" pitchFamily="2" charset="-78"/>
                      </a:endParaRPr>
                    </a:p>
                  </a:txBody>
                  <a:tcPr marL="105821" marR="105821" marT="105821" marB="105821" anchor="ctr">
                    <a:lnL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>
                        <a:lnSpc>
                          <a:spcPts val="3255"/>
                        </a:lnSpc>
                        <a:defRPr/>
                      </a:pPr>
                      <a:r>
                        <a:rPr lang="en-US" sz="4000" b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 التواصل</a:t>
                      </a:r>
                      <a:endParaRPr lang="en-US" sz="4000" b="1">
                        <a:cs typeface="Akhbar MT" pitchFamily="2" charset="-78"/>
                      </a:endParaRPr>
                    </a:p>
                  </a:txBody>
                  <a:tcPr marL="105821" marR="105821" marT="105821" marB="105821" anchor="ctr">
                    <a:lnL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698"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  <a:defRPr/>
                      </a:pP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الطفل</a:t>
                      </a:r>
                      <a:endParaRPr lang="en-US" sz="4000" b="1" dirty="0">
                        <a:cs typeface="Akhbar MT" pitchFamily="2" charset="-78"/>
                      </a:endParaRPr>
                    </a:p>
                  </a:txBody>
                  <a:tcPr marL="105821" marR="105821" marT="105821" marB="105821" anchor="ctr">
                    <a:lnL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40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Group 12"/>
          <p:cNvGrpSpPr/>
          <p:nvPr/>
        </p:nvGrpSpPr>
        <p:grpSpPr>
          <a:xfrm>
            <a:off x="14667785" y="1125123"/>
            <a:ext cx="2198499" cy="3642118"/>
            <a:chOff x="0" y="0"/>
            <a:chExt cx="948196" cy="15708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48196" cy="1570818"/>
            </a:xfrm>
            <a:custGeom>
              <a:avLst/>
              <a:gdLst/>
              <a:ahLst/>
              <a:cxnLst/>
              <a:rect l="l" t="t" r="r" b="b"/>
              <a:pathLst>
                <a:path w="948196" h="1570818">
                  <a:moveTo>
                    <a:pt x="823736" y="1570818"/>
                  </a:moveTo>
                  <a:lnTo>
                    <a:pt x="124460" y="1570818"/>
                  </a:lnTo>
                  <a:cubicBezTo>
                    <a:pt x="55880" y="1570818"/>
                    <a:pt x="0" y="1514938"/>
                    <a:pt x="0" y="14463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3736" y="0"/>
                  </a:lnTo>
                  <a:cubicBezTo>
                    <a:pt x="892316" y="0"/>
                    <a:pt x="948196" y="55880"/>
                    <a:pt x="948196" y="124460"/>
                  </a:cubicBezTo>
                  <a:lnTo>
                    <a:pt x="948196" y="1446358"/>
                  </a:lnTo>
                  <a:cubicBezTo>
                    <a:pt x="948196" y="1514938"/>
                    <a:pt x="892316" y="1570818"/>
                    <a:pt x="823736" y="1570818"/>
                  </a:cubicBezTo>
                  <a:close/>
                </a:path>
              </a:pathLst>
            </a:custGeom>
            <a:solidFill>
              <a:srgbClr val="186A99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4399161" y="1021704"/>
            <a:ext cx="2299559" cy="3621223"/>
            <a:chOff x="0" y="0"/>
            <a:chExt cx="991782" cy="15618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1782" cy="1561806"/>
            </a:xfrm>
            <a:custGeom>
              <a:avLst/>
              <a:gdLst/>
              <a:ahLst/>
              <a:cxnLst/>
              <a:rect l="l" t="t" r="r" b="b"/>
              <a:pathLst>
                <a:path w="991782" h="1561806">
                  <a:moveTo>
                    <a:pt x="867322" y="1561806"/>
                  </a:moveTo>
                  <a:lnTo>
                    <a:pt x="124460" y="1561806"/>
                  </a:lnTo>
                  <a:cubicBezTo>
                    <a:pt x="55880" y="1561806"/>
                    <a:pt x="0" y="1505926"/>
                    <a:pt x="0" y="14373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7322" y="0"/>
                  </a:lnTo>
                  <a:cubicBezTo>
                    <a:pt x="935902" y="0"/>
                    <a:pt x="991782" y="55880"/>
                    <a:pt x="991782" y="124460"/>
                  </a:cubicBezTo>
                  <a:lnTo>
                    <a:pt x="991782" y="1437346"/>
                  </a:lnTo>
                  <a:cubicBezTo>
                    <a:pt x="991782" y="1505926"/>
                    <a:pt x="935902" y="1561806"/>
                    <a:pt x="867322" y="1561806"/>
                  </a:cubicBezTo>
                  <a:close/>
                </a:path>
              </a:pathLst>
            </a:custGeom>
            <a:solidFill>
              <a:srgbClr val="F8EDEB"/>
            </a:solidFill>
          </p:spPr>
        </p: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96567"/>
              </p:ext>
            </p:extLst>
          </p:nvPr>
        </p:nvGraphicFramePr>
        <p:xfrm>
          <a:off x="14449690" y="1071706"/>
          <a:ext cx="2215437" cy="3595307"/>
        </p:xfrm>
        <a:graphic>
          <a:graphicData uri="http://schemas.openxmlformats.org/drawingml/2006/table">
            <a:tbl>
              <a:tblPr/>
              <a:tblGrid>
                <a:gridCol w="221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155">
                <a:tc>
                  <a:txBody>
                    <a:bodyPr/>
                    <a:lstStyle/>
                    <a:p>
                      <a:pPr algn="ctr">
                        <a:lnSpc>
                          <a:spcPts val="2348"/>
                        </a:lnSpc>
                        <a:defRPr/>
                      </a:pPr>
                      <a:r>
                        <a:rPr lang="en-US" sz="4000" b="1">
                          <a:solidFill>
                            <a:srgbClr val="FFFFFF"/>
                          </a:solidFill>
                          <a:cs typeface="Akhbar MT" pitchFamily="2" charset="-78"/>
                        </a:rPr>
                        <a:t>الانشطة</a:t>
                      </a:r>
                      <a:endParaRPr lang="en-US" sz="4000" b="1">
                        <a:cs typeface="Akhbar MT" pitchFamily="2" charset="-78"/>
                      </a:endParaRPr>
                    </a:p>
                  </a:txBody>
                  <a:tcPr marL="103773" marR="103773" marT="103773" marB="103773" anchor="ctr">
                    <a:lnL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pPr algn="ctr">
                        <a:lnSpc>
                          <a:spcPts val="2849"/>
                        </a:lnSpc>
                        <a:defRPr/>
                      </a:pPr>
                      <a:r>
                        <a:rPr lang="en-US" sz="4000" b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 النشاط</a:t>
                      </a:r>
                      <a:endParaRPr lang="en-US" sz="4000" b="1">
                        <a:cs typeface="Akhbar MT" pitchFamily="2" charset="-78"/>
                      </a:endParaRPr>
                    </a:p>
                  </a:txBody>
                  <a:tcPr marL="103773" marR="103773" marT="103773" marB="103773" anchor="ctr">
                    <a:lnL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417">
                <a:tc>
                  <a:txBody>
                    <a:bodyPr/>
                    <a:lstStyle/>
                    <a:p>
                      <a:pPr algn="ctr">
                        <a:lnSpc>
                          <a:spcPts val="2849"/>
                        </a:lnSpc>
                        <a:defRPr/>
                      </a:pP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اسم</a:t>
                      </a:r>
                      <a:r>
                        <a:rPr lang="en-US" sz="4000" b="1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النشاط</a:t>
                      </a:r>
                      <a:endParaRPr lang="en-US" sz="4000" b="1" dirty="0">
                        <a:cs typeface="Akhbar MT" pitchFamily="2" charset="-78"/>
                      </a:endParaRPr>
                    </a:p>
                  </a:txBody>
                  <a:tcPr marL="103773" marR="103773" marT="103773" marB="103773" anchor="ctr">
                    <a:lnL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72">
                <a:tc>
                  <a:txBody>
                    <a:bodyPr/>
                    <a:lstStyle/>
                    <a:p>
                      <a:pPr algn="ctr">
                        <a:lnSpc>
                          <a:spcPts val="2849"/>
                        </a:lnSpc>
                        <a:defRPr/>
                      </a:pP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المدة</a:t>
                      </a:r>
                      <a:endParaRPr lang="en-US" sz="4000" b="1" dirty="0">
                        <a:cs typeface="Akhbar MT" pitchFamily="2" charset="-78"/>
                      </a:endParaRPr>
                    </a:p>
                  </a:txBody>
                  <a:tcPr marL="103773" marR="103773" marT="103773" marB="103773" anchor="ctr">
                    <a:lnL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372">
                <a:tc>
                  <a:txBody>
                    <a:bodyPr/>
                    <a:lstStyle/>
                    <a:p>
                      <a:pPr algn="ctr">
                        <a:lnSpc>
                          <a:spcPts val="2849"/>
                        </a:lnSpc>
                        <a:defRPr/>
                      </a:pPr>
                      <a:r>
                        <a:rPr lang="en-US" sz="4000" b="1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السعر</a:t>
                      </a:r>
                      <a:endParaRPr lang="en-US" sz="4000" b="1" dirty="0">
                        <a:cs typeface="Akhbar MT" pitchFamily="2" charset="-78"/>
                      </a:endParaRPr>
                    </a:p>
                  </a:txBody>
                  <a:tcPr marL="103773" marR="103773" marT="103773" marB="103773" anchor="ctr">
                    <a:lnL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53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Group 17"/>
          <p:cNvGrpSpPr/>
          <p:nvPr/>
        </p:nvGrpSpPr>
        <p:grpSpPr>
          <a:xfrm>
            <a:off x="8545487" y="1383147"/>
            <a:ext cx="2274002" cy="5201173"/>
            <a:chOff x="0" y="0"/>
            <a:chExt cx="948196" cy="21687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8196" cy="2168745"/>
            </a:xfrm>
            <a:custGeom>
              <a:avLst/>
              <a:gdLst/>
              <a:ahLst/>
              <a:cxnLst/>
              <a:rect l="l" t="t" r="r" b="b"/>
              <a:pathLst>
                <a:path w="948196" h="2168745">
                  <a:moveTo>
                    <a:pt x="823736" y="2168745"/>
                  </a:moveTo>
                  <a:lnTo>
                    <a:pt x="124460" y="2168745"/>
                  </a:lnTo>
                  <a:cubicBezTo>
                    <a:pt x="55880" y="2168745"/>
                    <a:pt x="0" y="2112865"/>
                    <a:pt x="0" y="2044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3736" y="0"/>
                  </a:lnTo>
                  <a:cubicBezTo>
                    <a:pt x="892316" y="0"/>
                    <a:pt x="948196" y="55880"/>
                    <a:pt x="948196" y="124460"/>
                  </a:cubicBezTo>
                  <a:lnTo>
                    <a:pt x="948196" y="2044285"/>
                  </a:lnTo>
                  <a:cubicBezTo>
                    <a:pt x="948196" y="2112865"/>
                    <a:pt x="892316" y="2168745"/>
                    <a:pt x="823736" y="2168745"/>
                  </a:cubicBezTo>
                  <a:close/>
                </a:path>
              </a:pathLst>
            </a:custGeom>
            <a:solidFill>
              <a:srgbClr val="186A99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237747" y="1125123"/>
            <a:ext cx="2470179" cy="5367102"/>
            <a:chOff x="0" y="0"/>
            <a:chExt cx="991782" cy="21549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91782" cy="2154903"/>
            </a:xfrm>
            <a:custGeom>
              <a:avLst/>
              <a:gdLst/>
              <a:ahLst/>
              <a:cxnLst/>
              <a:rect l="l" t="t" r="r" b="b"/>
              <a:pathLst>
                <a:path w="991782" h="2154903">
                  <a:moveTo>
                    <a:pt x="867322" y="2154903"/>
                  </a:moveTo>
                  <a:lnTo>
                    <a:pt x="124460" y="2154903"/>
                  </a:lnTo>
                  <a:cubicBezTo>
                    <a:pt x="55880" y="2154903"/>
                    <a:pt x="0" y="2099023"/>
                    <a:pt x="0" y="20304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7322" y="0"/>
                  </a:lnTo>
                  <a:cubicBezTo>
                    <a:pt x="935902" y="0"/>
                    <a:pt x="991782" y="55880"/>
                    <a:pt x="991782" y="124460"/>
                  </a:cubicBezTo>
                  <a:lnTo>
                    <a:pt x="991782" y="2030443"/>
                  </a:lnTo>
                  <a:cubicBezTo>
                    <a:pt x="991782" y="2099023"/>
                    <a:pt x="935902" y="2154903"/>
                    <a:pt x="867322" y="2154903"/>
                  </a:cubicBezTo>
                  <a:close/>
                </a:path>
              </a:pathLst>
            </a:custGeom>
            <a:solidFill>
              <a:srgbClr val="F8EDEB"/>
            </a:solidFill>
          </p:spPr>
        </p:sp>
      </p:grpSp>
      <p:graphicFrame>
        <p:nvGraphicFramePr>
          <p:cNvPr id="21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33074"/>
              </p:ext>
            </p:extLst>
          </p:nvPr>
        </p:nvGraphicFramePr>
        <p:xfrm>
          <a:off x="8292025" y="1151979"/>
          <a:ext cx="2360429" cy="5339967"/>
        </p:xfrm>
        <a:graphic>
          <a:graphicData uri="http://schemas.openxmlformats.org/drawingml/2006/table">
            <a:tbl>
              <a:tblPr/>
              <a:tblGrid>
                <a:gridCol w="236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4776">
                <a:tc>
                  <a:txBody>
                    <a:bodyPr/>
                    <a:lstStyle/>
                    <a:p>
                      <a:pPr algn="ctr">
                        <a:lnSpc>
                          <a:spcPts val="2891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FFFFFF"/>
                          </a:solidFill>
                          <a:cs typeface="Akhbar MT" pitchFamily="2" charset="-78"/>
                        </a:rPr>
                        <a:t>الاشتراك</a:t>
                      </a:r>
                      <a:endParaRPr lang="en-US" sz="2000" dirty="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1"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  <a:defRPr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 الاشتراك</a:t>
                      </a:r>
                      <a:endParaRPr lang="en-US" sz="200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499"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الطفل</a:t>
                      </a:r>
                      <a:endParaRPr lang="en-US" sz="2000" dirty="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499"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  <a:defRPr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النشاط</a:t>
                      </a:r>
                      <a:endParaRPr lang="en-US" sz="200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34"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الوجبة</a:t>
                      </a:r>
                      <a:endParaRPr lang="en-US" sz="2000" dirty="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934"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  <a:defRPr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السعر</a:t>
                      </a:r>
                      <a:endParaRPr lang="en-US" sz="200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1934">
                <a:tc>
                  <a:txBody>
                    <a:bodyPr/>
                    <a:lstStyle/>
                    <a:p>
                      <a:pPr algn="ctr">
                        <a:lnSpc>
                          <a:spcPts val="3060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المستخدم</a:t>
                      </a:r>
                      <a:endParaRPr lang="en-US" sz="2000" dirty="0">
                        <a:cs typeface="Akhbar MT" pitchFamily="2" charset="-78"/>
                      </a:endParaRPr>
                    </a:p>
                  </a:txBody>
                  <a:tcPr marL="111473" marR="111473" marT="111473" marB="111473" anchor="ctr">
                    <a:lnL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371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AutoShape 22"/>
          <p:cNvSpPr/>
          <p:nvPr/>
        </p:nvSpPr>
        <p:spPr>
          <a:xfrm>
            <a:off x="13263928" y="4678919"/>
            <a:ext cx="0" cy="199872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2201168" y="6584319"/>
            <a:ext cx="1172468" cy="3672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1960194" y="2131700"/>
            <a:ext cx="2438967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H="1" flipV="1">
            <a:off x="15795052" y="7063791"/>
            <a:ext cx="18363" cy="38721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H="1">
            <a:off x="10653647" y="4678919"/>
            <a:ext cx="2610282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>
            <a:off x="11960194" y="2131700"/>
            <a:ext cx="0" cy="173457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>
            <a:off x="10708956" y="3866270"/>
            <a:ext cx="1288145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9" name="AutoShape 29"/>
          <p:cNvSpPr/>
          <p:nvPr/>
        </p:nvSpPr>
        <p:spPr>
          <a:xfrm>
            <a:off x="6676614" y="3060704"/>
            <a:ext cx="1561133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0" name="AutoShape 30"/>
          <p:cNvSpPr/>
          <p:nvPr/>
        </p:nvSpPr>
        <p:spPr>
          <a:xfrm flipH="1" flipV="1">
            <a:off x="6676614" y="3060704"/>
            <a:ext cx="36727" cy="3488253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H="1" flipV="1">
            <a:off x="2164441" y="5190147"/>
            <a:ext cx="36727" cy="1430899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2" name="TextBox 32"/>
          <p:cNvSpPr txBox="1"/>
          <p:nvPr/>
        </p:nvSpPr>
        <p:spPr>
          <a:xfrm>
            <a:off x="5916343" y="-17434"/>
            <a:ext cx="730948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cs typeface="Open Sans Bold"/>
              </a:rPr>
              <a:t>جداول قاعدة البيانات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4365809" y="5854391"/>
            <a:ext cx="2118073" cy="2830962"/>
            <a:chOff x="0" y="0"/>
            <a:chExt cx="948196" cy="126733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48196" cy="1267335"/>
            </a:xfrm>
            <a:custGeom>
              <a:avLst/>
              <a:gdLst/>
              <a:ahLst/>
              <a:cxnLst/>
              <a:rect l="l" t="t" r="r" b="b"/>
              <a:pathLst>
                <a:path w="948196" h="1267335">
                  <a:moveTo>
                    <a:pt x="823736" y="1267334"/>
                  </a:moveTo>
                  <a:lnTo>
                    <a:pt x="124460" y="1267334"/>
                  </a:lnTo>
                  <a:cubicBezTo>
                    <a:pt x="55880" y="1267334"/>
                    <a:pt x="0" y="1211454"/>
                    <a:pt x="0" y="11428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3736" y="0"/>
                  </a:lnTo>
                  <a:cubicBezTo>
                    <a:pt x="892316" y="0"/>
                    <a:pt x="948196" y="55880"/>
                    <a:pt x="948196" y="124460"/>
                  </a:cubicBezTo>
                  <a:lnTo>
                    <a:pt x="948196" y="1142875"/>
                  </a:lnTo>
                  <a:cubicBezTo>
                    <a:pt x="948196" y="1211454"/>
                    <a:pt x="892316" y="1267335"/>
                    <a:pt x="823736" y="1267335"/>
                  </a:cubicBezTo>
                  <a:close/>
                </a:path>
              </a:pathLst>
            </a:custGeom>
            <a:solidFill>
              <a:srgbClr val="186A99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4115465" y="5743392"/>
            <a:ext cx="2215436" cy="2805422"/>
            <a:chOff x="0" y="0"/>
            <a:chExt cx="991782" cy="125590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91782" cy="1255901"/>
            </a:xfrm>
            <a:custGeom>
              <a:avLst/>
              <a:gdLst/>
              <a:ahLst/>
              <a:cxnLst/>
              <a:rect l="l" t="t" r="r" b="b"/>
              <a:pathLst>
                <a:path w="991782" h="1255901">
                  <a:moveTo>
                    <a:pt x="867322" y="1255901"/>
                  </a:moveTo>
                  <a:lnTo>
                    <a:pt x="124460" y="1255901"/>
                  </a:lnTo>
                  <a:cubicBezTo>
                    <a:pt x="55880" y="1255901"/>
                    <a:pt x="0" y="1200021"/>
                    <a:pt x="0" y="1131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7322" y="0"/>
                  </a:lnTo>
                  <a:cubicBezTo>
                    <a:pt x="935902" y="0"/>
                    <a:pt x="991782" y="55880"/>
                    <a:pt x="991782" y="124460"/>
                  </a:cubicBezTo>
                  <a:lnTo>
                    <a:pt x="991782" y="1131441"/>
                  </a:lnTo>
                  <a:cubicBezTo>
                    <a:pt x="991782" y="1200021"/>
                    <a:pt x="935902" y="1255901"/>
                    <a:pt x="867322" y="1255901"/>
                  </a:cubicBezTo>
                  <a:close/>
                </a:path>
              </a:pathLst>
            </a:custGeom>
            <a:solidFill>
              <a:srgbClr val="F8EDEB"/>
            </a:solidFill>
          </p:spPr>
        </p:sp>
      </p:grpSp>
      <p:graphicFrame>
        <p:nvGraphicFramePr>
          <p:cNvPr id="37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73132"/>
              </p:ext>
            </p:extLst>
          </p:nvPr>
        </p:nvGraphicFramePr>
        <p:xfrm>
          <a:off x="14164147" y="5767478"/>
          <a:ext cx="2215436" cy="2781336"/>
        </p:xfrm>
        <a:graphic>
          <a:graphicData uri="http://schemas.openxmlformats.org/drawingml/2006/table">
            <a:tbl>
              <a:tblPr/>
              <a:tblGrid>
                <a:gridCol w="221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008">
                <a:tc>
                  <a:txBody>
                    <a:bodyPr/>
                    <a:lstStyle/>
                    <a:p>
                      <a:pPr algn="ctr">
                        <a:lnSpc>
                          <a:spcPts val="2758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FFFFFF"/>
                          </a:solidFill>
                          <a:cs typeface="Akhbar MT" pitchFamily="2" charset="-78"/>
                        </a:rPr>
                        <a:t>الوجبات</a:t>
                      </a:r>
                      <a:endParaRPr lang="en-US" sz="400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73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الوجبة</a:t>
                      </a:r>
                      <a:endParaRPr lang="en-US" sz="400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783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  <a:defRPr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اسم الوجبة</a:t>
                      </a:r>
                      <a:endParaRPr lang="en-US" sz="400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472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  <a:defRPr/>
                      </a:pPr>
                      <a:r>
                        <a:rPr lang="en-US" sz="400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السعر</a:t>
                      </a:r>
                      <a:endParaRPr lang="en-US" sz="400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AutoShape 38"/>
          <p:cNvSpPr/>
          <p:nvPr/>
        </p:nvSpPr>
        <p:spPr>
          <a:xfrm flipV="1">
            <a:off x="5804536" y="6538132"/>
            <a:ext cx="872078" cy="92374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13263928" y="6677645"/>
            <a:ext cx="851537" cy="3672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1" name="Group 41"/>
          <p:cNvGrpSpPr/>
          <p:nvPr/>
        </p:nvGrpSpPr>
        <p:grpSpPr>
          <a:xfrm>
            <a:off x="10903990" y="7188832"/>
            <a:ext cx="2118073" cy="2830962"/>
            <a:chOff x="0" y="0"/>
            <a:chExt cx="948196" cy="126733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48196" cy="1267335"/>
            </a:xfrm>
            <a:custGeom>
              <a:avLst/>
              <a:gdLst/>
              <a:ahLst/>
              <a:cxnLst/>
              <a:rect l="l" t="t" r="r" b="b"/>
              <a:pathLst>
                <a:path w="948196" h="1267335">
                  <a:moveTo>
                    <a:pt x="823736" y="1267334"/>
                  </a:moveTo>
                  <a:lnTo>
                    <a:pt x="124460" y="1267334"/>
                  </a:lnTo>
                  <a:cubicBezTo>
                    <a:pt x="55880" y="1267334"/>
                    <a:pt x="0" y="1211454"/>
                    <a:pt x="0" y="11428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3736" y="0"/>
                  </a:lnTo>
                  <a:cubicBezTo>
                    <a:pt x="892316" y="0"/>
                    <a:pt x="948196" y="55880"/>
                    <a:pt x="948196" y="124460"/>
                  </a:cubicBezTo>
                  <a:lnTo>
                    <a:pt x="948196" y="1142875"/>
                  </a:lnTo>
                  <a:cubicBezTo>
                    <a:pt x="948196" y="1211454"/>
                    <a:pt x="892316" y="1267335"/>
                    <a:pt x="823736" y="1267335"/>
                  </a:cubicBezTo>
                  <a:close/>
                </a:path>
              </a:pathLst>
            </a:custGeom>
            <a:solidFill>
              <a:srgbClr val="186A99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0653647" y="7077833"/>
            <a:ext cx="2215436" cy="2805422"/>
            <a:chOff x="0" y="0"/>
            <a:chExt cx="991782" cy="1255901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91782" cy="1255901"/>
            </a:xfrm>
            <a:custGeom>
              <a:avLst/>
              <a:gdLst/>
              <a:ahLst/>
              <a:cxnLst/>
              <a:rect l="l" t="t" r="r" b="b"/>
              <a:pathLst>
                <a:path w="991782" h="1255901">
                  <a:moveTo>
                    <a:pt x="867322" y="1255901"/>
                  </a:moveTo>
                  <a:lnTo>
                    <a:pt x="124460" y="1255901"/>
                  </a:lnTo>
                  <a:cubicBezTo>
                    <a:pt x="55880" y="1255901"/>
                    <a:pt x="0" y="1200021"/>
                    <a:pt x="0" y="1131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7322" y="0"/>
                  </a:lnTo>
                  <a:cubicBezTo>
                    <a:pt x="935902" y="0"/>
                    <a:pt x="991782" y="55880"/>
                    <a:pt x="991782" y="124460"/>
                  </a:cubicBezTo>
                  <a:lnTo>
                    <a:pt x="991782" y="1131441"/>
                  </a:lnTo>
                  <a:cubicBezTo>
                    <a:pt x="991782" y="1200021"/>
                    <a:pt x="935902" y="1255901"/>
                    <a:pt x="867322" y="1255901"/>
                  </a:cubicBezTo>
                  <a:close/>
                </a:path>
              </a:pathLst>
            </a:custGeom>
            <a:solidFill>
              <a:srgbClr val="F8EDEB"/>
            </a:solidFill>
          </p:spPr>
        </p:sp>
      </p:grpSp>
      <p:graphicFrame>
        <p:nvGraphicFramePr>
          <p:cNvPr id="45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86591"/>
              </p:ext>
            </p:extLst>
          </p:nvPr>
        </p:nvGraphicFramePr>
        <p:xfrm>
          <a:off x="10702328" y="7101919"/>
          <a:ext cx="2215436" cy="2830964"/>
        </p:xfrm>
        <a:graphic>
          <a:graphicData uri="http://schemas.openxmlformats.org/drawingml/2006/table">
            <a:tbl>
              <a:tblPr/>
              <a:tblGrid>
                <a:gridCol w="221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087">
                <a:tc>
                  <a:txBody>
                    <a:bodyPr/>
                    <a:lstStyle/>
                    <a:p>
                      <a:pPr algn="ctr">
                        <a:lnSpc>
                          <a:spcPts val="2758"/>
                        </a:lnSpc>
                        <a:defRPr/>
                      </a:pPr>
                      <a:r>
                        <a:rPr lang="en-US" sz="4000" b="0" dirty="0" err="1">
                          <a:solidFill>
                            <a:srgbClr val="FFFFFF"/>
                          </a:solidFill>
                          <a:cs typeface="Akhbar MT" pitchFamily="2" charset="-78"/>
                        </a:rPr>
                        <a:t>المستخدم</a:t>
                      </a:r>
                      <a:endParaRPr lang="en-US" sz="4000" b="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00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  <a:defRPr/>
                      </a:pPr>
                      <a:r>
                        <a:rPr lang="en-US" sz="4000" b="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رقم</a:t>
                      </a:r>
                      <a:r>
                        <a:rPr lang="en-US" sz="4000" b="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المستخدم</a:t>
                      </a:r>
                      <a:endParaRPr lang="en-US" sz="4000" b="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734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  <a:defRPr/>
                      </a:pPr>
                      <a:r>
                        <a:rPr lang="en-US" sz="4000" b="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اسم</a:t>
                      </a:r>
                      <a:r>
                        <a:rPr lang="en-US" sz="4000" b="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المستخدم</a:t>
                      </a:r>
                      <a:endParaRPr lang="en-US" sz="4000" b="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43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  <a:defRPr/>
                      </a:pPr>
                      <a:r>
                        <a:rPr lang="en-US" sz="4000" b="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كلمة</a:t>
                      </a:r>
                      <a:r>
                        <a:rPr lang="en-US" sz="4000" b="0" dirty="0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rgbClr val="000000"/>
                          </a:solidFill>
                          <a:cs typeface="Akhbar MT" pitchFamily="2" charset="-78"/>
                        </a:rPr>
                        <a:t>السر</a:t>
                      </a:r>
                      <a:endParaRPr lang="en-US" sz="4000" b="0" dirty="0">
                        <a:cs typeface="Akhbar MT" pitchFamily="2" charset="-78"/>
                      </a:endParaRPr>
                    </a:p>
                  </a:txBody>
                  <a:tcPr marL="99977" marR="99977" marT="99977" marB="99977" anchor="ctr">
                    <a:lnL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25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AutoShape 46"/>
          <p:cNvSpPr/>
          <p:nvPr/>
        </p:nvSpPr>
        <p:spPr>
          <a:xfrm flipV="1">
            <a:off x="9479986" y="8008656"/>
            <a:ext cx="1172468" cy="3672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 flipV="1">
            <a:off x="9434749" y="6492226"/>
            <a:ext cx="38087" cy="161729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04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4593362" y="816392"/>
            <a:ext cx="0" cy="1518912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2015142" y="2312156"/>
            <a:ext cx="1741781" cy="334195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864822" y="846218"/>
            <a:ext cx="1532069" cy="1428054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756923" y="2274273"/>
            <a:ext cx="2078296" cy="744159"/>
            <a:chOff x="0" y="0"/>
            <a:chExt cx="508001" cy="1818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8001" cy="181896"/>
            </a:xfrm>
            <a:custGeom>
              <a:avLst/>
              <a:gdLst/>
              <a:ahLst/>
              <a:cxnLst/>
              <a:rect l="l" t="t" r="r" b="b"/>
              <a:pathLst>
                <a:path w="508001" h="181896">
                  <a:moveTo>
                    <a:pt x="0" y="0"/>
                  </a:moveTo>
                  <a:lnTo>
                    <a:pt x="508001" y="0"/>
                  </a:lnTo>
                  <a:lnTo>
                    <a:pt x="508001" y="181896"/>
                  </a:lnTo>
                  <a:lnTo>
                    <a:pt x="0" y="18189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1925"/>
              <a:ext cx="508001" cy="343821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600" b="1">
                  <a:solidFill>
                    <a:srgbClr val="EB04A3"/>
                  </a:solidFill>
                  <a:cs typeface="Akhbar MT" pitchFamily="2" charset="-78"/>
                </a:rPr>
                <a:t>الوجبات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9666" y="1798881"/>
            <a:ext cx="1943119" cy="950784"/>
            <a:chOff x="0" y="0"/>
            <a:chExt cx="710275" cy="3475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0275" cy="347543"/>
            </a:xfrm>
            <a:custGeom>
              <a:avLst/>
              <a:gdLst/>
              <a:ahLst/>
              <a:cxnLst/>
              <a:rect l="l" t="t" r="r" b="b"/>
              <a:pathLst>
                <a:path w="710275" h="347543">
                  <a:moveTo>
                    <a:pt x="355138" y="0"/>
                  </a:moveTo>
                  <a:cubicBezTo>
                    <a:pt x="159001" y="0"/>
                    <a:pt x="0" y="77800"/>
                    <a:pt x="0" y="173772"/>
                  </a:cubicBezTo>
                  <a:cubicBezTo>
                    <a:pt x="0" y="269743"/>
                    <a:pt x="159001" y="347543"/>
                    <a:pt x="355138" y="347543"/>
                  </a:cubicBezTo>
                  <a:cubicBezTo>
                    <a:pt x="551275" y="347543"/>
                    <a:pt x="710275" y="269743"/>
                    <a:pt x="710275" y="173772"/>
                  </a:cubicBezTo>
                  <a:cubicBezTo>
                    <a:pt x="710275" y="77800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66588" y="-110293"/>
              <a:ext cx="577099" cy="425254"/>
            </a:xfrm>
            <a:prstGeom prst="rect">
              <a:avLst/>
            </a:prstGeom>
          </p:spPr>
          <p:txBody>
            <a:bodyPr lIns="46042" tIns="46042" rIns="46042" bIns="46042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رقم الوجبة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832550" y="2531746"/>
            <a:ext cx="73913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921702" y="371005"/>
            <a:ext cx="1943119" cy="950427"/>
            <a:chOff x="0" y="0"/>
            <a:chExt cx="710275" cy="3474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اسم الوجبة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1802" y="78273"/>
            <a:ext cx="1943119" cy="950427"/>
            <a:chOff x="0" y="0"/>
            <a:chExt cx="710275" cy="3474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سعر الوجبة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flipH="1" flipV="1">
            <a:off x="4329302" y="7905587"/>
            <a:ext cx="67589" cy="982349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2316183" y="6469045"/>
            <a:ext cx="1305619" cy="692383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1804110" y="7952402"/>
            <a:ext cx="1621221" cy="583201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3290154" y="7161428"/>
            <a:ext cx="2078296" cy="744159"/>
            <a:chOff x="0" y="0"/>
            <a:chExt cx="508001" cy="18189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08001" cy="181896"/>
            </a:xfrm>
            <a:custGeom>
              <a:avLst/>
              <a:gdLst/>
              <a:ahLst/>
              <a:cxnLst/>
              <a:rect l="l" t="t" r="r" b="b"/>
              <a:pathLst>
                <a:path w="508001" h="181896">
                  <a:moveTo>
                    <a:pt x="0" y="0"/>
                  </a:moveTo>
                  <a:lnTo>
                    <a:pt x="508001" y="0"/>
                  </a:lnTo>
                  <a:lnTo>
                    <a:pt x="508001" y="181896"/>
                  </a:lnTo>
                  <a:lnTo>
                    <a:pt x="0" y="18189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161925"/>
              <a:ext cx="508001" cy="343821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600" b="1">
                  <a:solidFill>
                    <a:srgbClr val="EB04A3"/>
                  </a:solidFill>
                  <a:cs typeface="Akhbar MT" pitchFamily="2" charset="-78"/>
                </a:rPr>
                <a:t>النشاط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73064" y="5993653"/>
            <a:ext cx="1943119" cy="950784"/>
            <a:chOff x="0" y="0"/>
            <a:chExt cx="710275" cy="3475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10275" cy="347543"/>
            </a:xfrm>
            <a:custGeom>
              <a:avLst/>
              <a:gdLst/>
              <a:ahLst/>
              <a:cxnLst/>
              <a:rect l="l" t="t" r="r" b="b"/>
              <a:pathLst>
                <a:path w="710275" h="347543">
                  <a:moveTo>
                    <a:pt x="355138" y="0"/>
                  </a:moveTo>
                  <a:cubicBezTo>
                    <a:pt x="159001" y="0"/>
                    <a:pt x="0" y="77800"/>
                    <a:pt x="0" y="173772"/>
                  </a:cubicBezTo>
                  <a:cubicBezTo>
                    <a:pt x="0" y="269743"/>
                    <a:pt x="159001" y="347543"/>
                    <a:pt x="355138" y="347543"/>
                  </a:cubicBezTo>
                  <a:cubicBezTo>
                    <a:pt x="551275" y="347543"/>
                    <a:pt x="710275" y="269743"/>
                    <a:pt x="710275" y="173772"/>
                  </a:cubicBezTo>
                  <a:cubicBezTo>
                    <a:pt x="710275" y="77800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66588" y="-110293"/>
              <a:ext cx="577099" cy="425254"/>
            </a:xfrm>
            <a:prstGeom prst="rect">
              <a:avLst/>
            </a:prstGeom>
          </p:spPr>
          <p:txBody>
            <a:bodyPr lIns="46042" tIns="46042" rIns="46042" bIns="46042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رقم النشاط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>
            <a:off x="985948" y="6726518"/>
            <a:ext cx="73913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832550" y="8535604"/>
            <a:ext cx="1943119" cy="950427"/>
            <a:chOff x="0" y="0"/>
            <a:chExt cx="710275" cy="3474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اسم النشاط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425331" y="8887936"/>
            <a:ext cx="1943119" cy="950427"/>
            <a:chOff x="0" y="0"/>
            <a:chExt cx="710275" cy="34741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السعر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782609" y="8902829"/>
            <a:ext cx="1943119" cy="950427"/>
            <a:chOff x="0" y="0"/>
            <a:chExt cx="710275" cy="34741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المدة</a:t>
              </a:r>
            </a:p>
          </p:txBody>
        </p:sp>
      </p:grpSp>
      <p:sp>
        <p:nvSpPr>
          <p:cNvPr id="37" name="AutoShape 37"/>
          <p:cNvSpPr/>
          <p:nvPr/>
        </p:nvSpPr>
        <p:spPr>
          <a:xfrm flipH="1" flipV="1">
            <a:off x="5368450" y="7533507"/>
            <a:ext cx="1385718" cy="1369321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38"/>
          <p:cNvGrpSpPr/>
          <p:nvPr/>
        </p:nvGrpSpPr>
        <p:grpSpPr>
          <a:xfrm>
            <a:off x="12305881" y="2274273"/>
            <a:ext cx="2078296" cy="744159"/>
            <a:chOff x="0" y="0"/>
            <a:chExt cx="508001" cy="181896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508001" cy="181896"/>
            </a:xfrm>
            <a:custGeom>
              <a:avLst/>
              <a:gdLst/>
              <a:ahLst/>
              <a:cxnLst/>
              <a:rect l="l" t="t" r="r" b="b"/>
              <a:pathLst>
                <a:path w="508001" h="181896">
                  <a:moveTo>
                    <a:pt x="0" y="0"/>
                  </a:moveTo>
                  <a:lnTo>
                    <a:pt x="508001" y="0"/>
                  </a:lnTo>
                  <a:lnTo>
                    <a:pt x="508001" y="181896"/>
                  </a:lnTo>
                  <a:lnTo>
                    <a:pt x="0" y="18189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161925"/>
              <a:ext cx="508001" cy="343821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600" b="1">
                  <a:solidFill>
                    <a:srgbClr val="EB04A3"/>
                  </a:solidFill>
                  <a:cs typeface="Akhbar MT" pitchFamily="2" charset="-78"/>
                </a:rPr>
                <a:t>الاب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6127339" y="1859911"/>
            <a:ext cx="1943119" cy="950784"/>
            <a:chOff x="0" y="0"/>
            <a:chExt cx="710275" cy="34754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710275" cy="347543"/>
            </a:xfrm>
            <a:custGeom>
              <a:avLst/>
              <a:gdLst/>
              <a:ahLst/>
              <a:cxnLst/>
              <a:rect l="l" t="t" r="r" b="b"/>
              <a:pathLst>
                <a:path w="710275" h="347543">
                  <a:moveTo>
                    <a:pt x="355138" y="0"/>
                  </a:moveTo>
                  <a:cubicBezTo>
                    <a:pt x="159001" y="0"/>
                    <a:pt x="0" y="77800"/>
                    <a:pt x="0" y="173772"/>
                  </a:cubicBezTo>
                  <a:cubicBezTo>
                    <a:pt x="0" y="269743"/>
                    <a:pt x="159001" y="347543"/>
                    <a:pt x="355138" y="347543"/>
                  </a:cubicBezTo>
                  <a:cubicBezTo>
                    <a:pt x="551275" y="347543"/>
                    <a:pt x="710275" y="269743"/>
                    <a:pt x="710275" y="173772"/>
                  </a:cubicBezTo>
                  <a:cubicBezTo>
                    <a:pt x="710275" y="77800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66588" y="-110293"/>
              <a:ext cx="577099" cy="425254"/>
            </a:xfrm>
            <a:prstGeom prst="rect">
              <a:avLst/>
            </a:prstGeom>
          </p:spPr>
          <p:txBody>
            <a:bodyPr lIns="46042" tIns="46042" rIns="46042" bIns="46042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رقم الاب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>
            <a:off x="16740223" y="2592777"/>
            <a:ext cx="73913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oup 45"/>
          <p:cNvGrpSpPr/>
          <p:nvPr/>
        </p:nvGrpSpPr>
        <p:grpSpPr>
          <a:xfrm>
            <a:off x="15409988" y="471335"/>
            <a:ext cx="1943119" cy="950427"/>
            <a:chOff x="0" y="0"/>
            <a:chExt cx="710275" cy="34741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اسم الاب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618490" y="135423"/>
            <a:ext cx="1943119" cy="950427"/>
            <a:chOff x="0" y="0"/>
            <a:chExt cx="710275" cy="34741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العنوان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5614819" y="3509420"/>
            <a:ext cx="1943119" cy="950427"/>
            <a:chOff x="0" y="0"/>
            <a:chExt cx="710275" cy="347413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رقم التواصل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2429560" y="4037606"/>
            <a:ext cx="1943119" cy="950427"/>
            <a:chOff x="0" y="0"/>
            <a:chExt cx="710275" cy="34741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الطفل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2305881" y="6781417"/>
            <a:ext cx="2078296" cy="744159"/>
            <a:chOff x="0" y="0"/>
            <a:chExt cx="508001" cy="181896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508001" cy="181896"/>
            </a:xfrm>
            <a:custGeom>
              <a:avLst/>
              <a:gdLst/>
              <a:ahLst/>
              <a:cxnLst/>
              <a:rect l="l" t="t" r="r" b="b"/>
              <a:pathLst>
                <a:path w="508001" h="181896">
                  <a:moveTo>
                    <a:pt x="0" y="0"/>
                  </a:moveTo>
                  <a:lnTo>
                    <a:pt x="508001" y="0"/>
                  </a:lnTo>
                  <a:lnTo>
                    <a:pt x="508001" y="181896"/>
                  </a:lnTo>
                  <a:lnTo>
                    <a:pt x="0" y="18189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161925"/>
              <a:ext cx="508001" cy="343821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600" b="1">
                  <a:solidFill>
                    <a:srgbClr val="EB04A3"/>
                  </a:solidFill>
                  <a:cs typeface="Akhbar MT" pitchFamily="2" charset="-78"/>
                </a:rPr>
                <a:t>الطفل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5768664" y="6209047"/>
            <a:ext cx="1943119" cy="950784"/>
            <a:chOff x="0" y="0"/>
            <a:chExt cx="710275" cy="34754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710275" cy="347543"/>
            </a:xfrm>
            <a:custGeom>
              <a:avLst/>
              <a:gdLst/>
              <a:ahLst/>
              <a:cxnLst/>
              <a:rect l="l" t="t" r="r" b="b"/>
              <a:pathLst>
                <a:path w="710275" h="347543">
                  <a:moveTo>
                    <a:pt x="355138" y="0"/>
                  </a:moveTo>
                  <a:cubicBezTo>
                    <a:pt x="159001" y="0"/>
                    <a:pt x="0" y="77800"/>
                    <a:pt x="0" y="173772"/>
                  </a:cubicBezTo>
                  <a:cubicBezTo>
                    <a:pt x="0" y="269743"/>
                    <a:pt x="159001" y="347543"/>
                    <a:pt x="355138" y="347543"/>
                  </a:cubicBezTo>
                  <a:cubicBezTo>
                    <a:pt x="551275" y="347543"/>
                    <a:pt x="710275" y="269743"/>
                    <a:pt x="710275" y="173772"/>
                  </a:cubicBezTo>
                  <a:cubicBezTo>
                    <a:pt x="710275" y="77800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66588" y="-110293"/>
              <a:ext cx="577099" cy="425254"/>
            </a:xfrm>
            <a:prstGeom prst="rect">
              <a:avLst/>
            </a:prstGeom>
          </p:spPr>
          <p:txBody>
            <a:bodyPr lIns="46042" tIns="46042" rIns="46042" bIns="46042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رقم الطفل</a:t>
              </a:r>
            </a:p>
          </p:txBody>
        </p:sp>
      </p:grpSp>
      <p:sp>
        <p:nvSpPr>
          <p:cNvPr id="63" name="AutoShape 63"/>
          <p:cNvSpPr/>
          <p:nvPr/>
        </p:nvSpPr>
        <p:spPr>
          <a:xfrm>
            <a:off x="16381548" y="6941912"/>
            <a:ext cx="73913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4" name="Group 64"/>
          <p:cNvGrpSpPr/>
          <p:nvPr/>
        </p:nvGrpSpPr>
        <p:grpSpPr>
          <a:xfrm>
            <a:off x="15768664" y="7952402"/>
            <a:ext cx="1943119" cy="950427"/>
            <a:chOff x="0" y="0"/>
            <a:chExt cx="710275" cy="347413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اسم الطفل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3590050" y="8716200"/>
            <a:ext cx="1943119" cy="950427"/>
            <a:chOff x="0" y="0"/>
            <a:chExt cx="710275" cy="347413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69" name="TextBox 69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الجنس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0955175" y="8716200"/>
            <a:ext cx="1943119" cy="950427"/>
            <a:chOff x="0" y="0"/>
            <a:chExt cx="710275" cy="347413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تاريخ الميلاد</a:t>
              </a:r>
            </a:p>
          </p:txBody>
        </p:sp>
      </p:grpSp>
      <p:sp>
        <p:nvSpPr>
          <p:cNvPr id="73" name="AutoShape 73"/>
          <p:cNvSpPr/>
          <p:nvPr/>
        </p:nvSpPr>
        <p:spPr>
          <a:xfrm flipV="1">
            <a:off x="11926735" y="7467342"/>
            <a:ext cx="790032" cy="1248858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4" name="AutoShape 74"/>
          <p:cNvSpPr/>
          <p:nvPr/>
        </p:nvSpPr>
        <p:spPr>
          <a:xfrm flipH="1" flipV="1">
            <a:off x="13550473" y="7533507"/>
            <a:ext cx="733331" cy="1202404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75"/>
          <p:cNvSpPr/>
          <p:nvPr/>
        </p:nvSpPr>
        <p:spPr>
          <a:xfrm flipH="1" flipV="1">
            <a:off x="14365878" y="7416263"/>
            <a:ext cx="1402786" cy="1011353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H="1">
            <a:off x="14372679" y="6684438"/>
            <a:ext cx="1395985" cy="244415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H="1">
            <a:off x="14366020" y="2335303"/>
            <a:ext cx="1761320" cy="250944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>
            <a:off x="13872541" y="1421761"/>
            <a:ext cx="2509007" cy="871535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H="1">
            <a:off x="13345030" y="1085850"/>
            <a:ext cx="245020" cy="1188423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H="1" flipV="1">
            <a:off x="13345030" y="3018431"/>
            <a:ext cx="56090" cy="1019175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14377781" y="2994572"/>
            <a:ext cx="1237037" cy="990061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2" name="Group 82"/>
          <p:cNvGrpSpPr/>
          <p:nvPr/>
        </p:nvGrpSpPr>
        <p:grpSpPr>
          <a:xfrm>
            <a:off x="8104852" y="4577854"/>
            <a:ext cx="2078296" cy="744159"/>
            <a:chOff x="0" y="0"/>
            <a:chExt cx="508001" cy="181896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508001" cy="181896"/>
            </a:xfrm>
            <a:custGeom>
              <a:avLst/>
              <a:gdLst/>
              <a:ahLst/>
              <a:cxnLst/>
              <a:rect l="l" t="t" r="r" b="b"/>
              <a:pathLst>
                <a:path w="508001" h="181896">
                  <a:moveTo>
                    <a:pt x="0" y="0"/>
                  </a:moveTo>
                  <a:lnTo>
                    <a:pt x="508001" y="0"/>
                  </a:lnTo>
                  <a:lnTo>
                    <a:pt x="508001" y="181896"/>
                  </a:lnTo>
                  <a:lnTo>
                    <a:pt x="0" y="18189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84" name="TextBox 84"/>
            <p:cNvSpPr txBox="1"/>
            <p:nvPr/>
          </p:nvSpPr>
          <p:spPr>
            <a:xfrm>
              <a:off x="0" y="-161925"/>
              <a:ext cx="508001" cy="343821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600" b="1">
                  <a:solidFill>
                    <a:srgbClr val="EB04A3"/>
                  </a:solidFill>
                  <a:cs typeface="Akhbar MT" pitchFamily="2" charset="-78"/>
                </a:rPr>
                <a:t>الاشتراك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8270173" y="553308"/>
            <a:ext cx="1943119" cy="950784"/>
            <a:chOff x="0" y="0"/>
            <a:chExt cx="710275" cy="347543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710275" cy="347543"/>
            </a:xfrm>
            <a:custGeom>
              <a:avLst/>
              <a:gdLst/>
              <a:ahLst/>
              <a:cxnLst/>
              <a:rect l="l" t="t" r="r" b="b"/>
              <a:pathLst>
                <a:path w="710275" h="347543">
                  <a:moveTo>
                    <a:pt x="355138" y="0"/>
                  </a:moveTo>
                  <a:cubicBezTo>
                    <a:pt x="159001" y="0"/>
                    <a:pt x="0" y="77800"/>
                    <a:pt x="0" y="173772"/>
                  </a:cubicBezTo>
                  <a:cubicBezTo>
                    <a:pt x="0" y="269743"/>
                    <a:pt x="159001" y="347543"/>
                    <a:pt x="355138" y="347543"/>
                  </a:cubicBezTo>
                  <a:cubicBezTo>
                    <a:pt x="551275" y="347543"/>
                    <a:pt x="710275" y="269743"/>
                    <a:pt x="710275" y="173772"/>
                  </a:cubicBezTo>
                  <a:cubicBezTo>
                    <a:pt x="710275" y="77800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87" name="TextBox 87"/>
            <p:cNvSpPr txBox="1"/>
            <p:nvPr/>
          </p:nvSpPr>
          <p:spPr>
            <a:xfrm>
              <a:off x="66588" y="-110293"/>
              <a:ext cx="577099" cy="425254"/>
            </a:xfrm>
            <a:prstGeom prst="rect">
              <a:avLst/>
            </a:prstGeom>
          </p:spPr>
          <p:txBody>
            <a:bodyPr lIns="46042" tIns="46042" rIns="46042" bIns="46042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رقم الاشتراك</a:t>
              </a:r>
            </a:p>
          </p:txBody>
        </p:sp>
      </p:grpSp>
      <p:sp>
        <p:nvSpPr>
          <p:cNvPr id="88" name="AutoShape 88"/>
          <p:cNvSpPr/>
          <p:nvPr/>
        </p:nvSpPr>
        <p:spPr>
          <a:xfrm>
            <a:off x="8883057" y="1286174"/>
            <a:ext cx="73913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9" name="AutoShape 89"/>
          <p:cNvSpPr/>
          <p:nvPr/>
        </p:nvSpPr>
        <p:spPr>
          <a:xfrm flipV="1">
            <a:off x="9144000" y="1504092"/>
            <a:ext cx="97732" cy="3073762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0" name="Group 90"/>
          <p:cNvGrpSpPr/>
          <p:nvPr/>
        </p:nvGrpSpPr>
        <p:grpSpPr>
          <a:xfrm>
            <a:off x="9462997" y="6202891"/>
            <a:ext cx="1943119" cy="950427"/>
            <a:chOff x="0" y="0"/>
            <a:chExt cx="710275" cy="347413"/>
          </a:xfrm>
        </p:grpSpPr>
        <p:sp>
          <p:nvSpPr>
            <p:cNvPr id="91" name="Freeform 91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92" name="TextBox 92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الطفل</a:t>
              </a:r>
            </a:p>
          </p:txBody>
        </p:sp>
      </p:grpSp>
      <p:sp>
        <p:nvSpPr>
          <p:cNvPr id="93" name="AutoShape 93"/>
          <p:cNvSpPr/>
          <p:nvPr/>
        </p:nvSpPr>
        <p:spPr>
          <a:xfrm flipH="1" flipV="1">
            <a:off x="9601231" y="5182241"/>
            <a:ext cx="833326" cy="1020650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4" name="Group 94"/>
          <p:cNvGrpSpPr/>
          <p:nvPr/>
        </p:nvGrpSpPr>
        <p:grpSpPr>
          <a:xfrm>
            <a:off x="6510227" y="6209404"/>
            <a:ext cx="1943119" cy="950427"/>
            <a:chOff x="0" y="0"/>
            <a:chExt cx="710275" cy="347413"/>
          </a:xfrm>
        </p:grpSpPr>
        <p:sp>
          <p:nvSpPr>
            <p:cNvPr id="95" name="Freeform 95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96" name="TextBox 96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النشاط</a:t>
              </a:r>
            </a:p>
          </p:txBody>
        </p:sp>
      </p:grpSp>
      <p:sp>
        <p:nvSpPr>
          <p:cNvPr id="97" name="AutoShape 97"/>
          <p:cNvSpPr/>
          <p:nvPr/>
        </p:nvSpPr>
        <p:spPr>
          <a:xfrm flipV="1">
            <a:off x="7481787" y="5338548"/>
            <a:ext cx="885057" cy="870855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8" name="Group 98"/>
          <p:cNvGrpSpPr/>
          <p:nvPr/>
        </p:nvGrpSpPr>
        <p:grpSpPr>
          <a:xfrm>
            <a:off x="6508530" y="2810695"/>
            <a:ext cx="1943119" cy="950427"/>
            <a:chOff x="0" y="0"/>
            <a:chExt cx="710275" cy="347413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00" name="TextBox 100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اسم الوجبة</a:t>
              </a:r>
            </a:p>
          </p:txBody>
        </p:sp>
      </p:grpSp>
      <p:sp>
        <p:nvSpPr>
          <p:cNvPr id="101" name="AutoShape 101"/>
          <p:cNvSpPr/>
          <p:nvPr/>
        </p:nvSpPr>
        <p:spPr>
          <a:xfrm>
            <a:off x="7504138" y="3504460"/>
            <a:ext cx="1532069" cy="1428054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2" name="Group 102"/>
          <p:cNvGrpSpPr/>
          <p:nvPr/>
        </p:nvGrpSpPr>
        <p:grpSpPr>
          <a:xfrm>
            <a:off x="9983616" y="2861929"/>
            <a:ext cx="1943119" cy="950427"/>
            <a:chOff x="0" y="0"/>
            <a:chExt cx="710275" cy="347413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04" name="TextBox 104"/>
            <p:cNvSpPr txBox="1"/>
            <p:nvPr/>
          </p:nvSpPr>
          <p:spPr>
            <a:xfrm>
              <a:off x="66588" y="-110305"/>
              <a:ext cx="577099" cy="4251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السعر</a:t>
              </a:r>
            </a:p>
          </p:txBody>
        </p:sp>
      </p:grpSp>
      <p:sp>
        <p:nvSpPr>
          <p:cNvPr id="105" name="AutoShape 105"/>
          <p:cNvSpPr/>
          <p:nvPr/>
        </p:nvSpPr>
        <p:spPr>
          <a:xfrm flipH="1">
            <a:off x="9989867" y="3984633"/>
            <a:ext cx="965309" cy="666019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6" name="Group 106"/>
          <p:cNvGrpSpPr/>
          <p:nvPr/>
        </p:nvGrpSpPr>
        <p:grpSpPr>
          <a:xfrm>
            <a:off x="11249913" y="5182241"/>
            <a:ext cx="1648382" cy="1544277"/>
            <a:chOff x="0" y="0"/>
            <a:chExt cx="1405540" cy="1316772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1405540" cy="1316772"/>
            </a:xfrm>
            <a:custGeom>
              <a:avLst/>
              <a:gdLst/>
              <a:ahLst/>
              <a:cxnLst/>
              <a:rect l="l" t="t" r="r" b="b"/>
              <a:pathLst>
                <a:path w="1405540" h="1316772">
                  <a:moveTo>
                    <a:pt x="702770" y="0"/>
                  </a:moveTo>
                  <a:lnTo>
                    <a:pt x="1405540" y="658386"/>
                  </a:lnTo>
                  <a:lnTo>
                    <a:pt x="702770" y="1316772"/>
                  </a:lnTo>
                  <a:lnTo>
                    <a:pt x="0" y="658386"/>
                  </a:lnTo>
                  <a:lnTo>
                    <a:pt x="70277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08" name="TextBox 108"/>
            <p:cNvSpPr txBox="1"/>
            <p:nvPr/>
          </p:nvSpPr>
          <p:spPr>
            <a:xfrm>
              <a:off x="241577" y="178695"/>
              <a:ext cx="922386" cy="911757"/>
            </a:xfrm>
            <a:prstGeom prst="rect">
              <a:avLst/>
            </a:prstGeom>
          </p:spPr>
          <p:txBody>
            <a:bodyPr lIns="50625" tIns="50625" rIns="50625" bIns="50625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400" b="1">
                  <a:solidFill>
                    <a:srgbClr val="EB04A3"/>
                  </a:solidFill>
                  <a:cs typeface="Akhbar MT" pitchFamily="2" charset="-78"/>
                </a:rPr>
                <a:t>يشترك</a:t>
              </a:r>
            </a:p>
          </p:txBody>
        </p:sp>
      </p:grpSp>
      <p:sp>
        <p:nvSpPr>
          <p:cNvPr id="109" name="AutoShape 109"/>
          <p:cNvSpPr/>
          <p:nvPr/>
        </p:nvSpPr>
        <p:spPr>
          <a:xfrm flipH="1" flipV="1">
            <a:off x="12898294" y="5954380"/>
            <a:ext cx="446735" cy="827037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" name="AutoShape 110"/>
          <p:cNvSpPr/>
          <p:nvPr/>
        </p:nvSpPr>
        <p:spPr>
          <a:xfrm flipH="1" flipV="1">
            <a:off x="10197034" y="4962974"/>
            <a:ext cx="1052879" cy="991406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1" name="Group 111"/>
          <p:cNvGrpSpPr/>
          <p:nvPr/>
        </p:nvGrpSpPr>
        <p:grpSpPr>
          <a:xfrm>
            <a:off x="14561609" y="4500098"/>
            <a:ext cx="1448362" cy="1432723"/>
            <a:chOff x="0" y="0"/>
            <a:chExt cx="1117565" cy="1105498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1117565" cy="1105498"/>
            </a:xfrm>
            <a:custGeom>
              <a:avLst/>
              <a:gdLst/>
              <a:ahLst/>
              <a:cxnLst/>
              <a:rect l="l" t="t" r="r" b="b"/>
              <a:pathLst>
                <a:path w="1117565" h="1105498">
                  <a:moveTo>
                    <a:pt x="558782" y="0"/>
                  </a:moveTo>
                  <a:lnTo>
                    <a:pt x="1117565" y="552749"/>
                  </a:lnTo>
                  <a:lnTo>
                    <a:pt x="558782" y="1105498"/>
                  </a:lnTo>
                  <a:lnTo>
                    <a:pt x="0" y="552749"/>
                  </a:lnTo>
                  <a:lnTo>
                    <a:pt x="558782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13" name="TextBox 113"/>
            <p:cNvSpPr txBox="1"/>
            <p:nvPr/>
          </p:nvSpPr>
          <p:spPr>
            <a:xfrm>
              <a:off x="192081" y="123332"/>
              <a:ext cx="733402" cy="792158"/>
            </a:xfrm>
            <a:prstGeom prst="rect">
              <a:avLst/>
            </a:prstGeom>
          </p:spPr>
          <p:txBody>
            <a:bodyPr lIns="50625" tIns="50625" rIns="50625" bIns="50625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600" b="1">
                  <a:solidFill>
                    <a:srgbClr val="EB04A3"/>
                  </a:solidFill>
                  <a:cs typeface="Akhbar MT" pitchFamily="2" charset="-78"/>
                </a:rPr>
                <a:t>يتبع</a:t>
              </a:r>
            </a:p>
          </p:txBody>
        </p:sp>
      </p:grpSp>
      <p:sp>
        <p:nvSpPr>
          <p:cNvPr id="114" name="AutoShape 114"/>
          <p:cNvSpPr/>
          <p:nvPr/>
        </p:nvSpPr>
        <p:spPr>
          <a:xfrm flipV="1">
            <a:off x="13345030" y="5932822"/>
            <a:ext cx="1940761" cy="848595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5" name="AutoShape 115"/>
          <p:cNvSpPr/>
          <p:nvPr/>
        </p:nvSpPr>
        <p:spPr>
          <a:xfrm flipH="1" flipV="1">
            <a:off x="13747359" y="3014389"/>
            <a:ext cx="1538431" cy="1485709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6" name="Group 116"/>
          <p:cNvGrpSpPr/>
          <p:nvPr/>
        </p:nvGrpSpPr>
        <p:grpSpPr>
          <a:xfrm>
            <a:off x="4943002" y="5593639"/>
            <a:ext cx="1386250" cy="1335214"/>
            <a:chOff x="0" y="0"/>
            <a:chExt cx="1117565" cy="1076420"/>
          </a:xfrm>
        </p:grpSpPr>
        <p:sp>
          <p:nvSpPr>
            <p:cNvPr id="117" name="Freeform 117"/>
            <p:cNvSpPr/>
            <p:nvPr/>
          </p:nvSpPr>
          <p:spPr>
            <a:xfrm>
              <a:off x="0" y="0"/>
              <a:ext cx="1117565" cy="1076420"/>
            </a:xfrm>
            <a:custGeom>
              <a:avLst/>
              <a:gdLst/>
              <a:ahLst/>
              <a:cxnLst/>
              <a:rect l="l" t="t" r="r" b="b"/>
              <a:pathLst>
                <a:path w="1117565" h="1076420">
                  <a:moveTo>
                    <a:pt x="558782" y="0"/>
                  </a:moveTo>
                  <a:lnTo>
                    <a:pt x="1117565" y="538210"/>
                  </a:lnTo>
                  <a:lnTo>
                    <a:pt x="558782" y="1076420"/>
                  </a:lnTo>
                  <a:lnTo>
                    <a:pt x="0" y="538210"/>
                  </a:lnTo>
                  <a:lnTo>
                    <a:pt x="558782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18" name="TextBox 118"/>
            <p:cNvSpPr txBox="1"/>
            <p:nvPr/>
          </p:nvSpPr>
          <p:spPr>
            <a:xfrm>
              <a:off x="192081" y="146910"/>
              <a:ext cx="733402" cy="744501"/>
            </a:xfrm>
            <a:prstGeom prst="rect">
              <a:avLst/>
            </a:prstGeom>
          </p:spPr>
          <p:txBody>
            <a:bodyPr lIns="50625" tIns="50625" rIns="50625" bIns="50625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2000" b="1">
                  <a:solidFill>
                    <a:srgbClr val="EB04A3"/>
                  </a:solidFill>
                  <a:cs typeface="Akhbar MT" pitchFamily="2" charset="-78"/>
                </a:rPr>
                <a:t>يعتمد  عليها</a:t>
              </a:r>
            </a:p>
          </p:txBody>
        </p:sp>
      </p:grpSp>
      <p:sp>
        <p:nvSpPr>
          <p:cNvPr id="119" name="AutoShape 119"/>
          <p:cNvSpPr/>
          <p:nvPr/>
        </p:nvSpPr>
        <p:spPr>
          <a:xfrm flipV="1">
            <a:off x="4329302" y="6261246"/>
            <a:ext cx="613700" cy="900182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0" name="AutoShape 120"/>
          <p:cNvSpPr/>
          <p:nvPr/>
        </p:nvSpPr>
        <p:spPr>
          <a:xfrm flipV="1">
            <a:off x="6329252" y="4976553"/>
            <a:ext cx="1762239" cy="1284693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1" name="Group 121"/>
          <p:cNvGrpSpPr/>
          <p:nvPr/>
        </p:nvGrpSpPr>
        <p:grpSpPr>
          <a:xfrm>
            <a:off x="5415924" y="3423525"/>
            <a:ext cx="1310652" cy="1375168"/>
            <a:chOff x="0" y="0"/>
            <a:chExt cx="1117565" cy="1172577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1117565" cy="1172577"/>
            </a:xfrm>
            <a:custGeom>
              <a:avLst/>
              <a:gdLst/>
              <a:ahLst/>
              <a:cxnLst/>
              <a:rect l="l" t="t" r="r" b="b"/>
              <a:pathLst>
                <a:path w="1117565" h="1172577">
                  <a:moveTo>
                    <a:pt x="558782" y="0"/>
                  </a:moveTo>
                  <a:lnTo>
                    <a:pt x="1117565" y="586288"/>
                  </a:lnTo>
                  <a:lnTo>
                    <a:pt x="558782" y="1172577"/>
                  </a:lnTo>
                  <a:lnTo>
                    <a:pt x="0" y="586288"/>
                  </a:lnTo>
                  <a:lnTo>
                    <a:pt x="558782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23" name="TextBox 123"/>
            <p:cNvSpPr txBox="1"/>
            <p:nvPr/>
          </p:nvSpPr>
          <p:spPr>
            <a:xfrm>
              <a:off x="192081" y="163437"/>
              <a:ext cx="733402" cy="807604"/>
            </a:xfrm>
            <a:prstGeom prst="rect">
              <a:avLst/>
            </a:prstGeom>
          </p:spPr>
          <p:txBody>
            <a:bodyPr lIns="50625" tIns="50625" rIns="50625" bIns="50625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400" b="1">
                  <a:solidFill>
                    <a:srgbClr val="EB04A3"/>
                  </a:solidFill>
                  <a:cs typeface="Akhbar MT" pitchFamily="2" charset="-78"/>
                </a:rPr>
                <a:t>تدخل في</a:t>
              </a:r>
            </a:p>
          </p:txBody>
        </p:sp>
      </p:grpSp>
      <p:sp>
        <p:nvSpPr>
          <p:cNvPr id="124" name="AutoShape 124"/>
          <p:cNvSpPr/>
          <p:nvPr/>
        </p:nvSpPr>
        <p:spPr>
          <a:xfrm>
            <a:off x="4256393" y="3017958"/>
            <a:ext cx="1159532" cy="1093151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5" name="AutoShape 125"/>
          <p:cNvSpPr/>
          <p:nvPr/>
        </p:nvSpPr>
        <p:spPr>
          <a:xfrm>
            <a:off x="6726576" y="4111109"/>
            <a:ext cx="1378276" cy="838823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6" name="AutoShape 126"/>
          <p:cNvSpPr/>
          <p:nvPr/>
        </p:nvSpPr>
        <p:spPr>
          <a:xfrm flipH="1" flipV="1">
            <a:off x="3270232" y="4034804"/>
            <a:ext cx="282798" cy="1189218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7" name="AutoShape 127"/>
          <p:cNvSpPr/>
          <p:nvPr/>
        </p:nvSpPr>
        <p:spPr>
          <a:xfrm>
            <a:off x="1658335" y="4575585"/>
            <a:ext cx="1138717" cy="863174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8" name="AutoShape 128"/>
          <p:cNvSpPr/>
          <p:nvPr/>
        </p:nvSpPr>
        <p:spPr>
          <a:xfrm>
            <a:off x="1902395" y="3700759"/>
            <a:ext cx="1267580" cy="1365921"/>
          </a:xfrm>
          <a:prstGeom prst="line">
            <a:avLst/>
          </a:prstGeom>
          <a:ln w="47625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9" name="Group 129"/>
          <p:cNvGrpSpPr/>
          <p:nvPr/>
        </p:nvGrpSpPr>
        <p:grpSpPr>
          <a:xfrm>
            <a:off x="2797052" y="5066680"/>
            <a:ext cx="1436427" cy="744159"/>
            <a:chOff x="0" y="0"/>
            <a:chExt cx="350105" cy="181376"/>
          </a:xfrm>
        </p:grpSpPr>
        <p:sp>
          <p:nvSpPr>
            <p:cNvPr id="130" name="Freeform 130"/>
            <p:cNvSpPr/>
            <p:nvPr/>
          </p:nvSpPr>
          <p:spPr>
            <a:xfrm>
              <a:off x="0" y="0"/>
              <a:ext cx="350105" cy="181376"/>
            </a:xfrm>
            <a:custGeom>
              <a:avLst/>
              <a:gdLst/>
              <a:ahLst/>
              <a:cxnLst/>
              <a:rect l="l" t="t" r="r" b="b"/>
              <a:pathLst>
                <a:path w="350105" h="181376">
                  <a:moveTo>
                    <a:pt x="0" y="0"/>
                  </a:moveTo>
                  <a:lnTo>
                    <a:pt x="350105" y="0"/>
                  </a:lnTo>
                  <a:lnTo>
                    <a:pt x="350105" y="181376"/>
                  </a:lnTo>
                  <a:lnTo>
                    <a:pt x="0" y="18137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31" name="TextBox 131"/>
            <p:cNvSpPr txBox="1"/>
            <p:nvPr/>
          </p:nvSpPr>
          <p:spPr>
            <a:xfrm>
              <a:off x="0" y="-123825"/>
              <a:ext cx="350105" cy="305201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800" b="1">
                  <a:solidFill>
                    <a:srgbClr val="EB04A3"/>
                  </a:solidFill>
                  <a:cs typeface="Akhbar MT" pitchFamily="2" charset="-78"/>
                </a:rPr>
                <a:t>المستخدم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201433" y="4229023"/>
            <a:ext cx="1604969" cy="785324"/>
            <a:chOff x="0" y="0"/>
            <a:chExt cx="710275" cy="347543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710275" cy="347543"/>
            </a:xfrm>
            <a:custGeom>
              <a:avLst/>
              <a:gdLst/>
              <a:ahLst/>
              <a:cxnLst/>
              <a:rect l="l" t="t" r="r" b="b"/>
              <a:pathLst>
                <a:path w="710275" h="347543">
                  <a:moveTo>
                    <a:pt x="355138" y="0"/>
                  </a:moveTo>
                  <a:cubicBezTo>
                    <a:pt x="159001" y="0"/>
                    <a:pt x="0" y="77800"/>
                    <a:pt x="0" y="173772"/>
                  </a:cubicBezTo>
                  <a:cubicBezTo>
                    <a:pt x="0" y="269743"/>
                    <a:pt x="159001" y="347543"/>
                    <a:pt x="355138" y="347543"/>
                  </a:cubicBezTo>
                  <a:cubicBezTo>
                    <a:pt x="551275" y="347543"/>
                    <a:pt x="710275" y="269743"/>
                    <a:pt x="710275" y="173772"/>
                  </a:cubicBezTo>
                  <a:cubicBezTo>
                    <a:pt x="710275" y="77800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34" name="TextBox 134"/>
            <p:cNvSpPr txBox="1"/>
            <p:nvPr/>
          </p:nvSpPr>
          <p:spPr>
            <a:xfrm>
              <a:off x="66588" y="-72193"/>
              <a:ext cx="577099" cy="387154"/>
            </a:xfrm>
            <a:prstGeom prst="rect">
              <a:avLst/>
            </a:prstGeom>
          </p:spPr>
          <p:txBody>
            <a:bodyPr lIns="46042" tIns="46042" rIns="46042" bIns="46042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400" b="1">
                  <a:solidFill>
                    <a:srgbClr val="EB04A3"/>
                  </a:solidFill>
                  <a:cs typeface="Akhbar MT" pitchFamily="2" charset="-78"/>
                </a:rPr>
                <a:t>رقم المستخدم</a:t>
              </a:r>
            </a:p>
          </p:txBody>
        </p:sp>
      </p:grpSp>
      <p:sp>
        <p:nvSpPr>
          <p:cNvPr id="135" name="AutoShape 135"/>
          <p:cNvSpPr/>
          <p:nvPr/>
        </p:nvSpPr>
        <p:spPr>
          <a:xfrm>
            <a:off x="681516" y="4812981"/>
            <a:ext cx="60886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6" name="Group 136"/>
          <p:cNvGrpSpPr/>
          <p:nvPr/>
        </p:nvGrpSpPr>
        <p:grpSpPr>
          <a:xfrm>
            <a:off x="224497" y="3290409"/>
            <a:ext cx="1677899" cy="820701"/>
            <a:chOff x="0" y="0"/>
            <a:chExt cx="710275" cy="347413"/>
          </a:xfrm>
        </p:grpSpPr>
        <p:sp>
          <p:nvSpPr>
            <p:cNvPr id="137" name="Freeform 137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38" name="TextBox 138"/>
            <p:cNvSpPr txBox="1"/>
            <p:nvPr/>
          </p:nvSpPr>
          <p:spPr>
            <a:xfrm>
              <a:off x="66588" y="-72205"/>
              <a:ext cx="577099" cy="3870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400" b="1">
                  <a:solidFill>
                    <a:srgbClr val="EB04A3"/>
                  </a:solidFill>
                  <a:cs typeface="Akhbar MT" pitchFamily="2" charset="-78"/>
                </a:rPr>
                <a:t>اسم المستخدم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2302302" y="3188806"/>
            <a:ext cx="1735346" cy="848800"/>
            <a:chOff x="0" y="0"/>
            <a:chExt cx="710275" cy="347413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710275" cy="347413"/>
            </a:xfrm>
            <a:custGeom>
              <a:avLst/>
              <a:gdLst/>
              <a:ahLst/>
              <a:cxnLst/>
              <a:rect l="l" t="t" r="r" b="b"/>
              <a:pathLst>
                <a:path w="710275" h="347413">
                  <a:moveTo>
                    <a:pt x="355138" y="0"/>
                  </a:moveTo>
                  <a:cubicBezTo>
                    <a:pt x="159001" y="0"/>
                    <a:pt x="0" y="77771"/>
                    <a:pt x="0" y="173706"/>
                  </a:cubicBezTo>
                  <a:cubicBezTo>
                    <a:pt x="0" y="269642"/>
                    <a:pt x="159001" y="347413"/>
                    <a:pt x="355138" y="347413"/>
                  </a:cubicBezTo>
                  <a:cubicBezTo>
                    <a:pt x="551275" y="347413"/>
                    <a:pt x="710275" y="269642"/>
                    <a:pt x="710275" y="173706"/>
                  </a:cubicBezTo>
                  <a:cubicBezTo>
                    <a:pt x="710275" y="77771"/>
                    <a:pt x="551275" y="0"/>
                    <a:pt x="35513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41" name="TextBox 141"/>
            <p:cNvSpPr txBox="1"/>
            <p:nvPr/>
          </p:nvSpPr>
          <p:spPr>
            <a:xfrm>
              <a:off x="66588" y="-72205"/>
              <a:ext cx="577099" cy="387048"/>
            </a:xfrm>
            <a:prstGeom prst="rect">
              <a:avLst/>
            </a:prstGeom>
          </p:spPr>
          <p:txBody>
            <a:bodyPr lIns="45933" tIns="45933" rIns="45933" bIns="45933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400" b="1">
                  <a:solidFill>
                    <a:srgbClr val="EB04A3"/>
                  </a:solidFill>
                  <a:cs typeface="Akhbar MT" pitchFamily="2" charset="-78"/>
                </a:rPr>
                <a:t>كلمة السر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6329252" y="4575585"/>
            <a:ext cx="1043729" cy="1035144"/>
            <a:chOff x="0" y="0"/>
            <a:chExt cx="1182302" cy="1172577"/>
          </a:xfrm>
        </p:grpSpPr>
        <p:sp>
          <p:nvSpPr>
            <p:cNvPr id="143" name="Freeform 143"/>
            <p:cNvSpPr/>
            <p:nvPr/>
          </p:nvSpPr>
          <p:spPr>
            <a:xfrm>
              <a:off x="0" y="0"/>
              <a:ext cx="1182302" cy="1172577"/>
            </a:xfrm>
            <a:custGeom>
              <a:avLst/>
              <a:gdLst/>
              <a:ahLst/>
              <a:cxnLst/>
              <a:rect l="l" t="t" r="r" b="b"/>
              <a:pathLst>
                <a:path w="1182302" h="1172577">
                  <a:moveTo>
                    <a:pt x="591151" y="0"/>
                  </a:moveTo>
                  <a:lnTo>
                    <a:pt x="1182302" y="586288"/>
                  </a:lnTo>
                  <a:lnTo>
                    <a:pt x="591151" y="1172577"/>
                  </a:lnTo>
                  <a:lnTo>
                    <a:pt x="0" y="586288"/>
                  </a:lnTo>
                  <a:lnTo>
                    <a:pt x="591151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BF7F1"/>
              </a:solidFill>
              <a:prstDash val="solid"/>
              <a:miter/>
            </a:ln>
          </p:spPr>
        </p:sp>
        <p:sp>
          <p:nvSpPr>
            <p:cNvPr id="144" name="TextBox 144"/>
            <p:cNvSpPr txBox="1"/>
            <p:nvPr/>
          </p:nvSpPr>
          <p:spPr>
            <a:xfrm>
              <a:off x="203208" y="172962"/>
              <a:ext cx="775886" cy="798079"/>
            </a:xfrm>
            <a:prstGeom prst="rect">
              <a:avLst/>
            </a:prstGeom>
          </p:spPr>
          <p:txBody>
            <a:bodyPr lIns="50625" tIns="50625" rIns="50625" bIns="50625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600" b="1">
                  <a:solidFill>
                    <a:srgbClr val="EB04A3"/>
                  </a:solidFill>
                  <a:cs typeface="Akhbar MT" pitchFamily="2" charset="-78"/>
                </a:rPr>
                <a:t>يسجل</a:t>
              </a:r>
            </a:p>
          </p:txBody>
        </p:sp>
      </p:grpSp>
      <p:sp>
        <p:nvSpPr>
          <p:cNvPr id="145" name="AutoShape 145"/>
          <p:cNvSpPr/>
          <p:nvPr/>
        </p:nvSpPr>
        <p:spPr>
          <a:xfrm flipV="1">
            <a:off x="4233480" y="5093157"/>
            <a:ext cx="2095773" cy="345602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6" name="AutoShape 146"/>
          <p:cNvSpPr/>
          <p:nvPr/>
        </p:nvSpPr>
        <p:spPr>
          <a:xfrm flipV="1">
            <a:off x="7372982" y="4949933"/>
            <a:ext cx="731870" cy="143224"/>
          </a:xfrm>
          <a:prstGeom prst="line">
            <a:avLst/>
          </a:prstGeom>
          <a:ln w="38100" cap="flat">
            <a:solidFill>
              <a:srgbClr val="FBF7F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108</Words>
  <Application>Microsoft Office PowerPoint</Application>
  <PresentationFormat>مخصص</PresentationFormat>
  <Paragraphs>70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10" baseType="lpstr">
      <vt:lpstr>Balsamiq Sans</vt:lpstr>
      <vt:lpstr>Akhbar MT</vt:lpstr>
      <vt:lpstr>Arial</vt:lpstr>
      <vt:lpstr>Calibri</vt:lpstr>
      <vt:lpstr>Caveat Brush</vt:lpstr>
      <vt:lpstr>Open Sans Bold</vt:lpstr>
      <vt:lpstr>Office Theme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</dc:title>
  <cp:lastModifiedBy>USER</cp:lastModifiedBy>
  <cp:revision>5</cp:revision>
  <dcterms:created xsi:type="dcterms:W3CDTF">2006-08-16T00:00:00Z</dcterms:created>
  <dcterms:modified xsi:type="dcterms:W3CDTF">2024-05-01T22:27:49Z</dcterms:modified>
  <dc:identifier>DAGDf5p1sIQ</dc:identifier>
</cp:coreProperties>
</file>