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57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72C174-080D-4F03-8371-5961B7EEC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Sudoku-Solver Program</a:t>
            </a: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413A2190-90BF-4BA7-AC2F-1413CD3C7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Computer Vision and Image Processing</a:t>
            </a:r>
            <a:r>
              <a:rPr lang="ar-SA" sz="2400" cap="none" dirty="0"/>
              <a:t> </a:t>
            </a:r>
          </a:p>
        </p:txBody>
      </p:sp>
      <p:sp>
        <p:nvSpPr>
          <p:cNvPr id="4" name="عنوان فرعي 2">
            <a:extLst>
              <a:ext uri="{FF2B5EF4-FFF2-40B4-BE49-F238E27FC236}">
                <a16:creationId xmlns:a16="http://schemas.microsoft.com/office/drawing/2014/main" id="{99A54FB0-31FD-4BFD-8E7F-7220D253464E}"/>
              </a:ext>
            </a:extLst>
          </p:cNvPr>
          <p:cNvSpPr txBox="1">
            <a:spLocks/>
          </p:cNvSpPr>
          <p:nvPr/>
        </p:nvSpPr>
        <p:spPr bwMode="gray">
          <a:xfrm>
            <a:off x="9126613" y="59965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cap="none" dirty="0">
                <a:solidFill>
                  <a:schemeClr val="bg1"/>
                </a:solidFill>
              </a:rPr>
              <a:t>Abdullah Mahmood AL-</a:t>
            </a:r>
            <a:r>
              <a:rPr lang="en-US" sz="1200" cap="none" dirty="0" err="1">
                <a:solidFill>
                  <a:schemeClr val="bg1"/>
                </a:solidFill>
              </a:rPr>
              <a:t>Khalidy</a:t>
            </a:r>
            <a:endParaRPr lang="ar-SA" sz="12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6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3A8E566F-1379-4564-8134-1F9BF504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881" y="0"/>
            <a:ext cx="3228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6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907DBE72-2B63-4F91-AB2F-3EDB61E2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3.Sudoku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3400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3A8E566F-1379-4564-8134-1F9BF504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881" y="1111236"/>
            <a:ext cx="3228238" cy="46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1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907DBE72-2B63-4F91-AB2F-3EDB61E2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Definition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10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E0640737-723B-4168-8876-1B172838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9DD8DA6-8694-40D7-8FD3-0A77E2D1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ar-SA" dirty="0"/>
          </a:p>
        </p:txBody>
      </p:sp>
      <p:sp>
        <p:nvSpPr>
          <p:cNvPr id="4" name="عنوان 1">
            <a:extLst>
              <a:ext uri="{FF2B5EF4-FFF2-40B4-BE49-F238E27FC236}">
                <a16:creationId xmlns:a16="http://schemas.microsoft.com/office/drawing/2014/main" id="{782E4278-2AF0-4D94-956F-94703CCD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700" y="3543300"/>
            <a:ext cx="8824913" cy="24765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</a:rPr>
              <a:t>1.model training </a:t>
            </a:r>
            <a:r>
              <a:rPr lang="en-US" sz="3600" dirty="0" err="1">
                <a:solidFill>
                  <a:srgbClr val="0070C0"/>
                </a:solidFill>
              </a:rPr>
              <a:t>mnist</a:t>
            </a:r>
            <a:br>
              <a:rPr lang="ar-SA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2.image sudoku </a:t>
            </a:r>
            <a:br>
              <a:rPr lang="ar-SA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3.Sudoku </a:t>
            </a:r>
            <a:endParaRPr lang="ar-SA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907DBE72-2B63-4F91-AB2F-3EDB61E2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Libraries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6110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E0640737-723B-4168-8876-1B172838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28" y="0"/>
            <a:ext cx="705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3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907DBE72-2B63-4F91-AB2F-3EDB61E2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1.model training </a:t>
            </a:r>
            <a:r>
              <a:rPr lang="en-US" dirty="0" err="1"/>
              <a:t>mnist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6410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3A8E566F-1379-4564-8134-1F9BF504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94" y="0"/>
            <a:ext cx="5712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2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907DBE72-2B63-4F91-AB2F-3EDB61E2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2.image sudoku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05333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جلس إدارة أيون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مجلس إدارة أيون</Template>
  <TotalTime>66</TotalTime>
  <Words>32</Words>
  <Application>Microsoft Office PowerPoint</Application>
  <PresentationFormat>شاشة عريضة</PresentationFormat>
  <Paragraphs>10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مجلس إدارة أيون</vt:lpstr>
      <vt:lpstr>Sudoku-Solver Program</vt:lpstr>
      <vt:lpstr>Game Definition</vt:lpstr>
      <vt:lpstr>عرض تقديمي في PowerPoint</vt:lpstr>
      <vt:lpstr>Contents</vt:lpstr>
      <vt:lpstr>Used Libraries</vt:lpstr>
      <vt:lpstr>عرض تقديمي في PowerPoint</vt:lpstr>
      <vt:lpstr>1.model training mnist</vt:lpstr>
      <vt:lpstr>عرض تقديمي في PowerPoint</vt:lpstr>
      <vt:lpstr>2.image sudoku</vt:lpstr>
      <vt:lpstr>عرض تقديمي في PowerPoint</vt:lpstr>
      <vt:lpstr>3.Sudoku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Sudoku-Solver Program</dc:title>
  <dc:creator>acer</dc:creator>
  <cp:lastModifiedBy>acer</cp:lastModifiedBy>
  <cp:revision>7</cp:revision>
  <dcterms:created xsi:type="dcterms:W3CDTF">2024-10-02T07:20:49Z</dcterms:created>
  <dcterms:modified xsi:type="dcterms:W3CDTF">2024-10-02T08:30:19Z</dcterms:modified>
</cp:coreProperties>
</file>