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278" r:id="rId5"/>
    <p:sldId id="279" r:id="rId6"/>
    <p:sldId id="280" r:id="rId7"/>
    <p:sldId id="282" r:id="rId8"/>
    <p:sldId id="285" r:id="rId9"/>
    <p:sldId id="289" r:id="rId10"/>
    <p:sldId id="284" r:id="rId11"/>
    <p:sldId id="290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 autoAdjust="0"/>
    <p:restoredTop sz="94609" autoAdjust="0"/>
  </p:normalViewPr>
  <p:slideViewPr>
    <p:cSldViewPr snapToGrid="0" snapToObjects="1">
      <p:cViewPr>
        <p:scale>
          <a:sx n="66" d="100"/>
          <a:sy n="66" d="100"/>
        </p:scale>
        <p:origin x="870" y="11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2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2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 smtClean="0"/>
              <a:t>Android full</a:t>
            </a:r>
            <a:br>
              <a:rPr lang="en-US" dirty="0" smtClean="0"/>
            </a:br>
            <a:r>
              <a:rPr lang="en-US" dirty="0" smtClean="0"/>
              <a:t>stack</a:t>
            </a:r>
            <a:br>
              <a:rPr lang="en-US" dirty="0" smtClean="0"/>
            </a:b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dirty="0" smtClean="0"/>
              <a:t>Abdullah Muhammad</a:t>
            </a:r>
          </a:p>
          <a:p>
            <a:r>
              <a:rPr lang="en-US" dirty="0" smtClean="0"/>
              <a:t>Silika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-51228"/>
            <a:ext cx="5693664" cy="200663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5" y="2053179"/>
            <a:ext cx="8164890" cy="3122168"/>
          </a:xfrm>
        </p:spPr>
        <p:txBody>
          <a:bodyPr>
            <a:normAutofit fontScale="92500"/>
          </a:bodyPr>
          <a:lstStyle/>
          <a:p>
            <a:r>
              <a:rPr lang="en-US" dirty="0"/>
              <a:t>Overview of Android full stack </a:t>
            </a:r>
            <a:r>
              <a:rPr lang="en-US" dirty="0" smtClean="0"/>
              <a:t>development</a:t>
            </a:r>
            <a:r>
              <a:rPr lang="en-US" dirty="0" smtClean="0"/>
              <a:t>​</a:t>
            </a:r>
            <a:endParaRPr lang="en-US" dirty="0"/>
          </a:p>
          <a:p>
            <a:r>
              <a:rPr lang="en-US" dirty="0"/>
              <a:t>Explanation of your app concept and its significance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​</a:t>
            </a:r>
            <a:r>
              <a:rPr lang="en-US" dirty="0"/>
              <a:t>Demonstration of your Figma </a:t>
            </a:r>
            <a:r>
              <a:rPr lang="en-US" dirty="0" smtClean="0"/>
              <a:t>design</a:t>
            </a:r>
            <a:endParaRPr lang="en-US" dirty="0"/>
          </a:p>
          <a:p>
            <a:r>
              <a:rPr lang="en-US" dirty="0"/>
              <a:t>Overview of using Git for version control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 smtClean="0"/>
              <a:t>​</a:t>
            </a:r>
            <a:r>
              <a:rPr lang="en-US" dirty="0"/>
              <a:t>Showcase your Git repository with commits and version history</a:t>
            </a:r>
            <a:r>
              <a:rPr lang="en-US" dirty="0"/>
              <a:t> </a:t>
            </a:r>
            <a:r>
              <a:rPr lang="en-US" dirty="0" smtClean="0"/>
              <a:t>​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8" y="814388"/>
            <a:ext cx="6767512" cy="2811462"/>
          </a:xfrm>
        </p:spPr>
        <p:txBody>
          <a:bodyPr/>
          <a:lstStyle/>
          <a:p>
            <a:r>
              <a:rPr lang="en-US" dirty="0"/>
              <a:t>Android full stack </a:t>
            </a:r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/>
          <a:lstStyle/>
          <a:p>
            <a:r>
              <a:rPr lang="en-US" dirty="0"/>
              <a:t>Android full stack development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723748"/>
            <a:ext cx="6766560" cy="24472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full-stack developer is a master of both the front-end (user interface) and back-end (server-side logic) of an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Android development, a full-stack developer crafts the entire app experience, from the intuitive user interface users interact with to the robust back-end that powers app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diverse skillset enables full-stack developers to bring their app ideas to life independently or seamlessly collaborate with specialized front-end and back-end developers.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 txBox="1">
            <a:spLocks/>
          </p:cNvSpPr>
          <p:nvPr/>
        </p:nvSpPr>
        <p:spPr>
          <a:xfrm>
            <a:off x="3252071" y="1008448"/>
            <a:ext cx="6766560" cy="244723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FuelDrop: Delivering Fuel Convenience at Your </a:t>
            </a:r>
            <a:r>
              <a:rPr lang="en-US" sz="1800" dirty="0" smtClean="0"/>
              <a:t>Fingertips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FuelDrop is a revolutionary mobile application designed to simplify and streamline the process of getting fuel for your vehicle. Imagine skipping the gas station queues and having fuel delivered directly to your location – that's the power of FuelDrop</a:t>
            </a:r>
            <a:r>
              <a:rPr lang="en-US" sz="1800" dirty="0" smtClean="0"/>
              <a:t>!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Target Audience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Busy professionals who value their time</a:t>
            </a:r>
          </a:p>
          <a:p>
            <a:r>
              <a:rPr lang="en-US" sz="1800" dirty="0"/>
              <a:t>Individuals in remote areas with limited gas station access</a:t>
            </a:r>
          </a:p>
          <a:p>
            <a:r>
              <a:rPr lang="en-US" sz="1800" dirty="0"/>
              <a:t>Anyone seeking a convenient and hassle-free fuel delivery solution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 smtClean="0"/>
              <a:t>Functions and Benefits</a:t>
            </a:r>
            <a:endParaRPr lang="en-US" dirty="0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 txBox="1">
            <a:spLocks/>
          </p:cNvSpPr>
          <p:nvPr/>
        </p:nvSpPr>
        <p:spPr>
          <a:xfrm>
            <a:off x="1277257" y="914402"/>
            <a:ext cx="8741374" cy="233808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Core Functionalities:</a:t>
            </a:r>
          </a:p>
          <a:p>
            <a:r>
              <a:rPr lang="en-US" sz="1800" dirty="0"/>
              <a:t>User-friendly Interface: Effortlessly register, order fuel, track deliveries, and manage your account.</a:t>
            </a:r>
          </a:p>
          <a:p>
            <a:r>
              <a:rPr lang="en-US" sz="1800" dirty="0"/>
              <a:t>Real-time Tracking: Stay informed on your order status with estimated delivery times.</a:t>
            </a:r>
          </a:p>
          <a:p>
            <a:r>
              <a:rPr lang="en-US" sz="1800" dirty="0"/>
              <a:t>Multiple Payment Options: Choose your preferred method – cash on delivery, credit/debit card, or mobile wallets.</a:t>
            </a:r>
          </a:p>
          <a:p>
            <a:r>
              <a:rPr lang="en-US" sz="1800" dirty="0"/>
              <a:t>Safety First: Enjoy peace of mind knowing professional drivers and safety protocols ensure a smooth experience.</a:t>
            </a:r>
          </a:p>
          <a:p>
            <a:r>
              <a:rPr lang="en-US" sz="1800" dirty="0"/>
              <a:t>Emergency Support: Receive prompt assistance in case of unexpected situations like running out of fuel or delivery delays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Benefits:</a:t>
            </a:r>
          </a:p>
          <a:p>
            <a:r>
              <a:rPr lang="en-US" sz="1800" dirty="0"/>
              <a:t>Convenience: Save time and avoid gas station queues, getting fuel delivered directly to your doorstep.</a:t>
            </a:r>
          </a:p>
          <a:p>
            <a:r>
              <a:rPr lang="en-US" sz="1800" dirty="0"/>
              <a:t>Efficiency: Focus on your day while FuelDrop takes care of your fuel needs.</a:t>
            </a:r>
          </a:p>
          <a:p>
            <a:r>
              <a:rPr lang="en-US" sz="1800" dirty="0"/>
              <a:t>Reduced Emissions: Contribute to a greener environment by minimizing unnecessary trips to gas stations.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 txBox="1">
            <a:spLocks/>
          </p:cNvSpPr>
          <p:nvPr/>
        </p:nvSpPr>
        <p:spPr>
          <a:xfrm>
            <a:off x="2264229" y="1980902"/>
            <a:ext cx="7754402" cy="244723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Key Features:</a:t>
            </a:r>
          </a:p>
          <a:p>
            <a:r>
              <a:rPr lang="en-US" sz="1800" dirty="0"/>
              <a:t>User Panel: Register, order, track, and manage your fuel deliveries.</a:t>
            </a:r>
          </a:p>
          <a:p>
            <a:r>
              <a:rPr lang="en-US" sz="1800" dirty="0"/>
              <a:t>Delivery Agent Panel: View and accept orders, update delivery status, and communicate with users.</a:t>
            </a:r>
          </a:p>
          <a:p>
            <a:r>
              <a:rPr lang="en-US" sz="1800" dirty="0"/>
              <a:t>Admin Panel: Manage users, agents, suppliers, analyze data, and optimize operations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FuelDrop is poised to revolutionize the fuel delivery landscape, offering convenience, efficiency, and eco-friendliness to users on the go. Download the app today and experience the future of fuel delivery!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 smtClean="0"/>
              <a:t>Demonstration of Figma Design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5" y="1404682"/>
            <a:ext cx="11909231" cy="413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701702"/>
            <a:ext cx="7439243" cy="1309978"/>
          </a:xfrm>
        </p:spPr>
        <p:txBody>
          <a:bodyPr/>
          <a:lstStyle/>
          <a:p>
            <a:r>
              <a:rPr lang="en-US" sz="2200" b="0" dirty="0"/>
              <a:t>Introducing Git: Your Version Control Hero</a:t>
            </a:r>
            <a:endParaRPr lang="en-US" sz="2200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86783" y="2630570"/>
            <a:ext cx="7131159" cy="368458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Version control is a system that records changes to a file or set of files over time so that you can recall specific versions </a:t>
            </a:r>
            <a:r>
              <a:rPr lang="en-US" sz="1800" dirty="0" smtClean="0"/>
              <a:t>later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Git </a:t>
            </a:r>
            <a:r>
              <a:rPr lang="en-US" sz="1800" dirty="0"/>
              <a:t>is a powerful version control system that tracks changes made to your codebase over time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 allows you to:</a:t>
            </a:r>
          </a:p>
          <a:p>
            <a:pPr lvl="1"/>
            <a:r>
              <a:rPr lang="en-US" sz="1800" dirty="0"/>
              <a:t>Revert to previous versions if needed.</a:t>
            </a:r>
          </a:p>
          <a:p>
            <a:pPr lvl="1"/>
            <a:r>
              <a:rPr lang="en-US" sz="1800" dirty="0"/>
              <a:t>Collaborate with others seamlessly by merging code changes effectively.</a:t>
            </a:r>
          </a:p>
          <a:p>
            <a:pPr lvl="1"/>
            <a:r>
              <a:rPr lang="en-US" sz="1800" dirty="0"/>
              <a:t>Maintain a clear history of your project's evolution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27989"/>
            <a:ext cx="4550664" cy="245377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550664" cy="2314448"/>
          </a:xfrm>
        </p:spPr>
        <p:txBody>
          <a:bodyPr>
            <a:normAutofit/>
          </a:bodyPr>
          <a:lstStyle/>
          <a:p>
            <a:r>
              <a:rPr lang="en-US" dirty="0" smtClean="0"/>
              <a:t>Abdullah Muhammad Silika</a:t>
            </a:r>
            <a:endParaRPr lang="en-US" dirty="0"/>
          </a:p>
          <a:p>
            <a:r>
              <a:rPr lang="en-US" dirty="0" smtClean="0"/>
              <a:t>silikaabdullah</a:t>
            </a:r>
            <a:r>
              <a:rPr lang="en-US" dirty="0" smtClean="0"/>
              <a:t>@gmail.com</a:t>
            </a:r>
            <a:endParaRPr lang="en-US" dirty="0"/>
          </a:p>
          <a:p>
            <a:r>
              <a:rPr lang="en-US" dirty="0" smtClean="0"/>
              <a:t>+265 991 006 765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3" id="{C7F113B6-FBDA-4F10-933F-4E311BEF9DB6}" vid="{EF289688-14D1-4270-8C5A-293601829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purl.org/dc/elements/1.1/"/>
    <ds:schemaRef ds:uri="http://www.w3.org/XML/1998/namespace"/>
    <ds:schemaRef ds:uri="http://schemas.microsoft.com/sharepoint/v3"/>
    <ds:schemaRef ds:uri="230e9df3-be65-4c73-a93b-d1236ebd677e"/>
    <ds:schemaRef ds:uri="http://schemas.microsoft.com/office/infopath/2007/PartnerControls"/>
    <ds:schemaRef ds:uri="http://purl.org/dc/terms/"/>
    <ds:schemaRef ds:uri="16c05727-aa75-4e4a-9b5f-8a80a1165891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248</Words>
  <Application>Microsoft Office PowerPoint</Application>
  <PresentationFormat>Widescreen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Sabon Next LT</vt:lpstr>
      <vt:lpstr>Custom</vt:lpstr>
      <vt:lpstr>Android full stack development</vt:lpstr>
      <vt:lpstr>AGENDA</vt:lpstr>
      <vt:lpstr>Android full stack developer</vt:lpstr>
      <vt:lpstr>PowerPoint Presentation</vt:lpstr>
      <vt:lpstr>PowerPoint Presentation</vt:lpstr>
      <vt:lpstr>PowerPoint Presentation</vt:lpstr>
      <vt:lpstr>PowerPoint Presentation</vt:lpstr>
      <vt:lpstr>Introducing Git: Your Version Control Hero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Abdullah Muhammad</dc:creator>
  <cp:lastModifiedBy>Abdullah Muhammad</cp:lastModifiedBy>
  <cp:revision>9</cp:revision>
  <dcterms:created xsi:type="dcterms:W3CDTF">2023-09-18T16:27:30Z</dcterms:created>
  <dcterms:modified xsi:type="dcterms:W3CDTF">2024-02-02T22:12:57Z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