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6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E556-3C91-F3B7-BF31-5AF5496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E7E5-DD90-7B18-E33E-02AF3FB59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C031-6C62-16D9-7832-1B175547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3493-1BEF-55A4-AD2C-91E4FF10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E984-EC96-0297-401B-E01B984E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4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15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61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32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2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094E-0709-4F57-BB64-53BA7482461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BB7C34-DB0C-4FAD-BA00-C3762BB180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C9F7-D7C9-1491-3386-96CB74948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Inventory Management System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B5F6D-EC61-17EE-D211-3600C288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40253"/>
          </a:xfrm>
        </p:spPr>
        <p:txBody>
          <a:bodyPr>
            <a:normAutofit/>
          </a:bodyPr>
          <a:lstStyle/>
          <a:p>
            <a:r>
              <a:rPr lang="en-US" dirty="0"/>
              <a:t>Members:</a:t>
            </a:r>
          </a:p>
          <a:p>
            <a:pPr algn="ctr"/>
            <a:r>
              <a:rPr lang="en-US" dirty="0"/>
              <a:t>Abdullah </a:t>
            </a:r>
            <a:r>
              <a:rPr lang="en-US" dirty="0" err="1"/>
              <a:t>ahmed</a:t>
            </a:r>
            <a:r>
              <a:rPr lang="en-US" dirty="0"/>
              <a:t>			44300</a:t>
            </a:r>
          </a:p>
          <a:p>
            <a:pPr algn="ctr"/>
            <a:r>
              <a:rPr lang="en-US" dirty="0"/>
              <a:t>Muhammad Abdullah Naeem Afzal	44722</a:t>
            </a:r>
          </a:p>
          <a:p>
            <a:pPr algn="ctr"/>
            <a:r>
              <a:rPr lang="en-US" dirty="0"/>
              <a:t>Muhammad hamza </a:t>
            </a:r>
            <a:r>
              <a:rPr lang="en-US" dirty="0" err="1"/>
              <a:t>waqar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		43986</a:t>
            </a:r>
          </a:p>
        </p:txBody>
      </p:sp>
    </p:spTree>
    <p:extLst>
      <p:ext uri="{BB962C8B-B14F-4D97-AF65-F5344CB8AC3E}">
        <p14:creationId xmlns:p14="http://schemas.microsoft.com/office/powerpoint/2010/main" val="273997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9971-04F2-AEC0-07FD-D95ADC90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4F76D-5412-13EF-DF4A-6FD4A2DC1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The system manages an inventory of products</a:t>
            </a:r>
          </a:p>
          <a:p>
            <a:pPr lvl="1"/>
            <a:r>
              <a:rPr lang="en-US" dirty="0"/>
              <a:t>Admin users can perform CRUD operations</a:t>
            </a:r>
          </a:p>
          <a:p>
            <a:pPr lvl="1"/>
            <a:r>
              <a:rPr lang="en-US" dirty="0"/>
              <a:t>Inventory can be viewed in ascending or descending order</a:t>
            </a:r>
          </a:p>
          <a:p>
            <a:pPr lvl="2"/>
            <a:r>
              <a:rPr lang="en-US" dirty="0"/>
              <a:t>By product name</a:t>
            </a:r>
          </a:p>
          <a:p>
            <a:pPr lvl="2"/>
            <a:r>
              <a:rPr lang="en-US" dirty="0"/>
              <a:t>By price</a:t>
            </a:r>
          </a:p>
        </p:txBody>
      </p:sp>
    </p:spTree>
    <p:extLst>
      <p:ext uri="{BB962C8B-B14F-4D97-AF65-F5344CB8AC3E}">
        <p14:creationId xmlns:p14="http://schemas.microsoft.com/office/powerpoint/2010/main" val="335162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5522-5C6A-5C10-1877-20970F00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5D77-7851-3A59-3EDF-85C957109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User:</a:t>
            </a:r>
          </a:p>
          <a:p>
            <a:pPr lvl="1"/>
            <a:r>
              <a:rPr lang="en-US" dirty="0"/>
              <a:t>Responsible for managing entire inventory</a:t>
            </a:r>
          </a:p>
          <a:p>
            <a:pPr lvl="1"/>
            <a:r>
              <a:rPr lang="en-US" dirty="0"/>
              <a:t>Has access to all CRUD operations</a:t>
            </a:r>
          </a:p>
          <a:p>
            <a:endParaRPr lang="en-US" dirty="0"/>
          </a:p>
          <a:p>
            <a:r>
              <a:rPr lang="en-US" dirty="0"/>
              <a:t>Search &amp; Sort:</a:t>
            </a:r>
          </a:p>
          <a:p>
            <a:pPr lvl="1"/>
            <a:r>
              <a:rPr lang="en-US" dirty="0"/>
              <a:t>Can search inventory by product name and price</a:t>
            </a:r>
          </a:p>
          <a:p>
            <a:pPr lvl="1"/>
            <a:r>
              <a:rPr lang="en-US" dirty="0"/>
              <a:t>Products can be displayed in ascending or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2265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9A43-CF98-2960-C746-E39DE99B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in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D94E-742E-90BD-1759-322DEF485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Module 1: File Handling with Exception</a:t>
            </a:r>
          </a:p>
          <a:p>
            <a:pPr lvl="1"/>
            <a:r>
              <a:rPr lang="en-US" dirty="0"/>
              <a:t>Manages product data stored in a file</a:t>
            </a:r>
          </a:p>
          <a:p>
            <a:pPr lvl="1"/>
            <a:r>
              <a:rPr lang="en-US" dirty="0"/>
              <a:t>Features:</a:t>
            </a:r>
          </a:p>
          <a:p>
            <a:pPr lvl="1"/>
            <a:r>
              <a:rPr lang="en-US" dirty="0"/>
              <a:t>Reading and writing data to a file</a:t>
            </a:r>
          </a:p>
          <a:p>
            <a:pPr lvl="1"/>
            <a:r>
              <a:rPr lang="en-US" dirty="0"/>
              <a:t>Exception handling for file operations</a:t>
            </a:r>
          </a:p>
          <a:p>
            <a:endParaRPr lang="en-US" dirty="0"/>
          </a:p>
          <a:p>
            <a:r>
              <a:rPr lang="en-US" dirty="0"/>
              <a:t>Module 2: MySQL Database</a:t>
            </a:r>
          </a:p>
          <a:p>
            <a:pPr lvl="1"/>
            <a:r>
              <a:rPr lang="en-US" dirty="0"/>
              <a:t>Stores product data in a MySQL database</a:t>
            </a:r>
          </a:p>
          <a:p>
            <a:pPr lvl="1"/>
            <a:r>
              <a:rPr lang="en-US" dirty="0"/>
              <a:t>Features:</a:t>
            </a:r>
          </a:p>
          <a:p>
            <a:pPr lvl="2"/>
            <a:r>
              <a:rPr lang="en-US" dirty="0"/>
              <a:t>Connecting to a MySQL database</a:t>
            </a:r>
          </a:p>
          <a:p>
            <a:pPr lvl="2"/>
            <a:r>
              <a:rPr lang="en-US" dirty="0"/>
              <a:t>CRUD operations on the database</a:t>
            </a:r>
          </a:p>
          <a:p>
            <a:pPr lvl="2"/>
            <a:r>
              <a:rPr lang="en-US" dirty="0"/>
              <a:t>Data retrieval for sorting and searching</a:t>
            </a:r>
          </a:p>
        </p:txBody>
      </p:sp>
    </p:spTree>
    <p:extLst>
      <p:ext uri="{BB962C8B-B14F-4D97-AF65-F5344CB8AC3E}">
        <p14:creationId xmlns:p14="http://schemas.microsoft.com/office/powerpoint/2010/main" val="425572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4A71-C625-5722-EBC7-736EB89C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15A0-857A-8C81-3DDB-817BBF50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Handling Module:</a:t>
            </a:r>
          </a:p>
          <a:p>
            <a:pPr lvl="1"/>
            <a:r>
              <a:rPr lang="en-US" dirty="0"/>
              <a:t>Product data stored in text file</a:t>
            </a:r>
          </a:p>
          <a:p>
            <a:pPr lvl="1"/>
            <a:r>
              <a:rPr lang="en-US" dirty="0"/>
              <a:t>Admin can update, delete, and add new products</a:t>
            </a:r>
          </a:p>
          <a:p>
            <a:pPr lvl="1"/>
            <a:r>
              <a:rPr lang="en-US" dirty="0"/>
              <a:t>Exceptions handled when reading/writing files</a:t>
            </a:r>
          </a:p>
          <a:p>
            <a:endParaRPr lang="en-US" dirty="0"/>
          </a:p>
          <a:p>
            <a:r>
              <a:rPr lang="en-US" dirty="0"/>
              <a:t>MySQL Database Module:</a:t>
            </a:r>
          </a:p>
          <a:p>
            <a:pPr lvl="1"/>
            <a:r>
              <a:rPr lang="en-US" dirty="0"/>
              <a:t>Relational database stores product information</a:t>
            </a:r>
          </a:p>
          <a:p>
            <a:pPr lvl="1"/>
            <a:r>
              <a:rPr lang="en-US" dirty="0"/>
              <a:t>Admin interacts through SQL queries</a:t>
            </a:r>
          </a:p>
          <a:p>
            <a:pPr lvl="1"/>
            <a:r>
              <a:rPr lang="en-US" dirty="0"/>
              <a:t>CRUD operations and sorting via SQL commands</a:t>
            </a:r>
          </a:p>
        </p:txBody>
      </p:sp>
    </p:spTree>
    <p:extLst>
      <p:ext uri="{BB962C8B-B14F-4D97-AF65-F5344CB8AC3E}">
        <p14:creationId xmlns:p14="http://schemas.microsoft.com/office/powerpoint/2010/main" val="36921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592A-7044-C6EE-2AB8-A7D47257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188E8-CEE1-9D6F-CC24-1248BD8BF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Java:</a:t>
            </a:r>
          </a:p>
          <a:p>
            <a:pPr lvl="1"/>
            <a:r>
              <a:rPr lang="en-US" dirty="0"/>
              <a:t>Core language for application development</a:t>
            </a:r>
          </a:p>
          <a:p>
            <a:pPr lvl="1"/>
            <a:r>
              <a:rPr lang="en-US" dirty="0"/>
              <a:t>File handling and database connectivity via JDBC</a:t>
            </a:r>
          </a:p>
          <a:p>
            <a:endParaRPr lang="en-US" dirty="0"/>
          </a:p>
          <a:p>
            <a:r>
              <a:rPr lang="en-US" dirty="0"/>
              <a:t>MySQL Database:</a:t>
            </a:r>
          </a:p>
          <a:p>
            <a:pPr lvl="1"/>
            <a:r>
              <a:rPr lang="en-US" dirty="0"/>
              <a:t> Used for data persistence</a:t>
            </a:r>
          </a:p>
          <a:p>
            <a:endParaRPr lang="en-US" dirty="0"/>
          </a:p>
          <a:p>
            <a:r>
              <a:rPr lang="en-US" dirty="0"/>
              <a:t>Exception Handling:</a:t>
            </a:r>
          </a:p>
          <a:p>
            <a:pPr lvl="1"/>
            <a:r>
              <a:rPr lang="en-US" dirty="0"/>
              <a:t>Managing errors in file operations</a:t>
            </a:r>
          </a:p>
          <a:p>
            <a:pPr lvl="1"/>
            <a:r>
              <a:rPr lang="en-US" dirty="0"/>
              <a:t>Managing database connectivity errors</a:t>
            </a:r>
          </a:p>
        </p:txBody>
      </p:sp>
    </p:spTree>
    <p:extLst>
      <p:ext uri="{BB962C8B-B14F-4D97-AF65-F5344CB8AC3E}">
        <p14:creationId xmlns:p14="http://schemas.microsoft.com/office/powerpoint/2010/main" val="323981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F387-A566-AF70-3BFD-0518C37F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(UI)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60887-CA58-4628-B2D1-67A9CE248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Dashboard:</a:t>
            </a:r>
          </a:p>
          <a:p>
            <a:pPr lvl="1"/>
            <a:r>
              <a:rPr lang="en-US" dirty="0"/>
              <a:t>Interface for CRUD operations</a:t>
            </a:r>
          </a:p>
          <a:p>
            <a:pPr lvl="1"/>
            <a:r>
              <a:rPr lang="en-US" dirty="0"/>
              <a:t>Allows product search and sorting</a:t>
            </a:r>
          </a:p>
          <a:p>
            <a:endParaRPr lang="en-US" dirty="0"/>
          </a:p>
          <a:p>
            <a:r>
              <a:rPr lang="en-US" dirty="0"/>
              <a:t>Admin View:</a:t>
            </a:r>
          </a:p>
          <a:p>
            <a:pPr lvl="1"/>
            <a:r>
              <a:rPr lang="en-US" dirty="0"/>
              <a:t>Displays product information</a:t>
            </a:r>
          </a:p>
          <a:p>
            <a:pPr lvl="1"/>
            <a:r>
              <a:rPr lang="en-US" dirty="0"/>
              <a:t>Sorting options (ascending/descending)</a:t>
            </a:r>
          </a:p>
        </p:txBody>
      </p:sp>
    </p:spTree>
    <p:extLst>
      <p:ext uri="{BB962C8B-B14F-4D97-AF65-F5344CB8AC3E}">
        <p14:creationId xmlns:p14="http://schemas.microsoft.com/office/powerpoint/2010/main" val="8127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7176-7C8F-D5C4-C37D-00A7B939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7BCD-7605-4AC8-256E-A18FBCAAC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Successfully manages inventory with CRUD operations</a:t>
            </a:r>
          </a:p>
          <a:p>
            <a:pPr lvl="1"/>
            <a:r>
              <a:rPr lang="en-US" dirty="0"/>
              <a:t>File handling and MySQL database modules</a:t>
            </a:r>
          </a:p>
          <a:p>
            <a:pPr lvl="1"/>
            <a:r>
              <a:rPr lang="en-US" dirty="0"/>
              <a:t>Efficient data storage and retrieval</a:t>
            </a:r>
          </a:p>
          <a:p>
            <a:endParaRPr lang="en-US" dirty="0"/>
          </a:p>
          <a:p>
            <a:r>
              <a:rPr lang="en-US" dirty="0"/>
              <a:t>Future Improvements:</a:t>
            </a:r>
          </a:p>
          <a:p>
            <a:pPr lvl="1"/>
            <a:r>
              <a:rPr lang="en-US" dirty="0"/>
              <a:t>Adding user roles and permissions</a:t>
            </a:r>
          </a:p>
          <a:p>
            <a:pPr lvl="1"/>
            <a:r>
              <a:rPr lang="en-US" dirty="0"/>
              <a:t>More advanced search options</a:t>
            </a:r>
          </a:p>
          <a:p>
            <a:pPr lvl="1"/>
            <a:r>
              <a:rPr lang="en-US" dirty="0"/>
              <a:t>Enhanced filtering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280799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B80D-CAB2-C4FA-6DDB-773397B2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F10F-1C57-0EC8-861F-499303EF0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  <a:p>
            <a:r>
              <a:rPr lang="en-US" dirty="0"/>
              <a:t>Any questions about the Inventory Management System?</a:t>
            </a:r>
          </a:p>
        </p:txBody>
      </p:sp>
    </p:spTree>
    <p:extLst>
      <p:ext uri="{BB962C8B-B14F-4D97-AF65-F5344CB8AC3E}">
        <p14:creationId xmlns:p14="http://schemas.microsoft.com/office/powerpoint/2010/main" val="6556946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321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Inventory Management System in Java</vt:lpstr>
      <vt:lpstr>Introduction</vt:lpstr>
      <vt:lpstr>Functionalities</vt:lpstr>
      <vt:lpstr>Modules in the Project</vt:lpstr>
      <vt:lpstr>Architecture Overview</vt:lpstr>
      <vt:lpstr>Technologies Used</vt:lpstr>
      <vt:lpstr>User Interface (UI)</vt:lpstr>
      <vt:lpstr>Conclusion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Naeem</dc:creator>
  <cp:lastModifiedBy>Abdullah Naeem</cp:lastModifiedBy>
  <cp:revision>3</cp:revision>
  <dcterms:created xsi:type="dcterms:W3CDTF">2024-12-03T06:39:09Z</dcterms:created>
  <dcterms:modified xsi:type="dcterms:W3CDTF">2024-12-03T07:23:58Z</dcterms:modified>
</cp:coreProperties>
</file>