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 Population Data 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e_top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r_top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st_pop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e_top10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atter_pop_dens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tmap_co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Global Population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Abdullah Umer</cp:lastModifiedBy>
  <cp:revision>3</cp:revision>
  <dcterms:created xsi:type="dcterms:W3CDTF">2013-01-27T09:14:16Z</dcterms:created>
  <dcterms:modified xsi:type="dcterms:W3CDTF">2025-09-05T19:55:31Z</dcterms:modified>
  <cp:category/>
</cp:coreProperties>
</file>