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5140-BBA2-853D-76DD-0E72C79BA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27BA7-A568-4604-1DC9-001C494C0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2ED4C-0D48-52D9-35A8-2D2BDB51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0ACB-5AAD-4A9A-8D7B-75E8000E54F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7CF50-D6AA-7345-ED88-D988496A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E941C-E242-1092-33D4-B6327273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077B-3A01-4EE8-B118-96364C6E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2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CEA1-BB82-39A8-A0C3-EB7AD436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CA5AA-0EB6-4E12-E1CB-C7ECE245A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B5758-F6B4-0B8A-B837-36766A1E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0ACB-5AAD-4A9A-8D7B-75E8000E54F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E1CC1-FF9C-F95A-AC0B-F930075C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F07CC-DD27-6C4A-4EBF-F99AA6FB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077B-3A01-4EE8-B118-96364C6E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3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93E69-1432-DE10-F587-6DAC427D6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85487-952A-9AA6-0228-907D44894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7CA7A-FCA6-E4FE-7820-851945B1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0ACB-5AAD-4A9A-8D7B-75E8000E54F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B5D41-083C-FB0E-DDAF-C66C72AE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4D623-5811-7627-ACE3-181DB4F2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077B-3A01-4EE8-B118-96364C6E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0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9A95-748F-DA5F-464D-67822C30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D72DA-69FF-D26D-98DB-BA0B74B54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63137-A211-4A1F-43D9-DFBEC564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0ACB-5AAD-4A9A-8D7B-75E8000E54F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0AEA4-67B6-85DC-1516-BC70A672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49E57-0473-88EB-5BA0-0BD7D9F5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077B-3A01-4EE8-B118-96364C6E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2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B331-FC03-9E96-BB8C-97EE1986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F9BB-95DD-5681-9FFA-33AEF90DA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20CC1-1306-C889-A778-DC7C81F5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0ACB-5AAD-4A9A-8D7B-75E8000E54F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B8CC9-D47F-6716-EFE4-DD32F1AA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CCC57-D3A9-5553-0118-34A6D156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077B-3A01-4EE8-B118-96364C6E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29C1-7D12-AA37-63F6-16546493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F19B7-3702-F64C-8CAC-20F5CA7AC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9C78A-7791-A5F4-0EA7-73A69191B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1CAC4-298E-6CAC-C836-7F4746CB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0ACB-5AAD-4A9A-8D7B-75E8000E54F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0DED6-EF48-36ED-1533-44A212A8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CB5D-B971-9633-3F37-EC77D7B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077B-3A01-4EE8-B118-96364C6E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1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17C3-0FAA-9D7F-7E34-8A8F9412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281DA-62C4-3234-1C3E-171215266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EBDC7-EFB5-E39D-1C1E-5718F28B4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3B568-961F-8BDE-D1E4-829BDFE2D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AFCC6-97E3-DA19-BA0A-E632163D8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FB622-ECD0-F2B7-955F-53CB7AA2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0ACB-5AAD-4A9A-8D7B-75E8000E54F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94B41-E3D9-C2E2-E2B6-FFD5953B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3933F-6A8C-5B6E-DE44-9F8396C6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077B-3A01-4EE8-B118-96364C6E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D843-138D-92B9-0A7F-DDBC4EF2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E7E0C-7C1B-913B-0DA7-335E7F97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0ACB-5AAD-4A9A-8D7B-75E8000E54F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8050E-5A8E-B42A-693B-FEDDBD8B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D6D69-8411-3B2C-9B46-239DDEBA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077B-3A01-4EE8-B118-96364C6E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6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DC0BDA-C8A2-12D2-7988-5E38BB6E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0ACB-5AAD-4A9A-8D7B-75E8000E54F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AE157-6C88-AA21-0726-B47952C5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05689-65BF-5946-1018-A6C7DAA8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077B-3A01-4EE8-B118-96364C6E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8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B6A7-B9CA-E33C-9F14-47A0E132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83E7E-968E-EADF-F123-AA7AEFB20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28567-7569-C11B-02C2-244FB6FFC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0AEF8-DECE-C254-1FA3-2B70A991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0ACB-5AAD-4A9A-8D7B-75E8000E54F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32EBC-0288-B1A8-8AFB-18D16F0B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02C56-0EB0-CBA9-8DE3-EA581DA3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077B-3A01-4EE8-B118-96364C6E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3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82CA-02D2-E734-8713-F4895430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F0CCDB-B7DB-166D-9280-51F153B1D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A0DCB-5846-CBB3-A9F6-C90FA1457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85584-B118-D6FF-09CB-9D4B8AC2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0ACB-5AAD-4A9A-8D7B-75E8000E54F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74DC2-6372-6FB5-4FD0-529A74A9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ABBB5-7B8A-3DF3-E4C2-2B4F7ED3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077B-3A01-4EE8-B118-96364C6E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2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2F2E4-72FE-8DAC-8FD1-D1800918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F4C04-BFFC-E62C-6B91-B508D81A0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3B975-73F2-5CD1-0AAA-D2BA23D2D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390ACB-5AAD-4A9A-8D7B-75E8000E54F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6377A-92AA-8DF5-C804-0D6FBC069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640DB-1F94-3EDD-3FF7-BCDADD786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95077B-3A01-4EE8-B118-96364C6E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6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89F0-51E8-3971-20E6-A613421BC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8F107-8614-82A6-FDA9-7DE351B01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Obaid </a:t>
            </a:r>
            <a:r>
              <a:rPr lang="en-US"/>
              <a:t>Alnaqbi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1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BF8D7D-9851-0E95-C024-99E1FB0F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 Management System (CMS)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9B8B31-EB0F-A38D-B96A-6BE1169AE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What Does It Do?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CMS is a web application that allows for managing, displaying, and organizing various types of content like books, recipes, events, projects, and movies.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Authentication System</a:t>
            </a:r>
            <a:r>
              <a:rPr lang="en-US" dirty="0"/>
              <a:t>: Secure user signup, login, and logout functionality.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Role-based Access:</a:t>
            </a:r>
            <a:r>
              <a:rPr lang="en-US" dirty="0"/>
              <a:t> Admins manage content; members can view content and add records but cannot edit or delete them.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CRUD Operations:</a:t>
            </a:r>
            <a:r>
              <a:rPr lang="en-US" dirty="0"/>
              <a:t> Admins can create, update, and delete content.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Public Area:</a:t>
            </a:r>
            <a:r>
              <a:rPr lang="en-US" dirty="0"/>
              <a:t> Visitors can browse books, recipes, and events.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Modern Design:</a:t>
            </a:r>
            <a:r>
              <a:rPr lang="en-US" dirty="0"/>
              <a:t> Clean and visually appealing theme applied across the 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r>
              <a:rPr lang="en-US" dirty="0"/>
              <a:t> </a:t>
            </a:r>
            <a:r>
              <a:rPr lang="en-US" sz="2400" dirty="0"/>
              <a:t>Create a simple yet functional CMS that demonstrates database integration, security, and responsive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7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78BB-42A9-4FE4-5A7A-54AA9CEE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ER Diagram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D29849B-8F66-FCFE-A0FC-01C31E0AEE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70078"/>
            <a:ext cx="10942098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Entity-Relationship (ER) Diagram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Tables and Relationships: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Users (Admin/User roles) manages content.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Books, Recipes, Events, Projects, and Movies entities store various types of content.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Genres table relates to Books and Movies for categorization.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Diagram Highlights: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Users (1:N) -&gt; Books, Recipes, Events, Projects, Movies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Genres (1:N) -&gt; Books, Movies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518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0FB9-FA2B-65EE-F7AE-469BC932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38499C-43AF-5405-0C05-5AA29C0C7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370" y="1690688"/>
            <a:ext cx="8981128" cy="4486275"/>
          </a:xfrm>
        </p:spPr>
      </p:pic>
    </p:spTree>
    <p:extLst>
      <p:ext uri="{BB962C8B-B14F-4D97-AF65-F5344CB8AC3E}">
        <p14:creationId xmlns:p14="http://schemas.microsoft.com/office/powerpoint/2010/main" val="420586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9113-F8B3-969D-4631-E9F75733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Members and Contribution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DE64-3AFD-941E-478A-E28FD5C7B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Team Contribution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Project Developer</a:t>
            </a:r>
            <a:r>
              <a:rPr lang="en-US" sz="2400" dirty="0"/>
              <a:t>: Individual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Key Responsibilities: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Design and Development</a:t>
            </a:r>
            <a:r>
              <a:rPr lang="en-US" dirty="0"/>
              <a:t>: Implemented full-stack development of the CMS, including frontend and backend.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Database Design</a:t>
            </a:r>
            <a:r>
              <a:rPr lang="en-US" dirty="0"/>
              <a:t>: Created and populated the database with normalized tables and meaningful relationships.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Theme Integration</a:t>
            </a:r>
            <a:r>
              <a:rPr lang="en-US" dirty="0"/>
              <a:t>: Designed a clean and responsive theme for all pages.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Authentication and Security</a:t>
            </a:r>
            <a:r>
              <a:rPr lang="en-US" dirty="0"/>
              <a:t>: Built secure user authentication with role-based access.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Testing and Debugging</a:t>
            </a:r>
            <a:r>
              <a:rPr lang="en-US" dirty="0"/>
              <a:t>: Ensured the CMS is bug-free and functional across different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4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307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Final Project</vt:lpstr>
      <vt:lpstr>Content Management System (CMS)</vt:lpstr>
      <vt:lpstr>The ER Diagram</vt:lpstr>
      <vt:lpstr>ER Diagram</vt:lpstr>
      <vt:lpstr>Team Members and Contribution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Salman</dc:creator>
  <cp:lastModifiedBy>Luqman Abdullah</cp:lastModifiedBy>
  <cp:revision>6</cp:revision>
  <dcterms:created xsi:type="dcterms:W3CDTF">2024-12-09T07:03:37Z</dcterms:created>
  <dcterms:modified xsi:type="dcterms:W3CDTF">2024-12-09T12:15:51Z</dcterms:modified>
</cp:coreProperties>
</file>