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2.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3.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59" r:id="rId4"/>
    <p:sldId id="256"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bdul\OneDrive\Desktop\Q1.csv"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bdul\OneDrive\Desktop\Q2.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bdul\OneDrive\Desktop\Q1.csv"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2.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bdul\OneDrive\Desktop\Q4.csv"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[Q1.csv]Sheet1!PivotTable1</c:name>
    <c:fmtId val="4"/>
  </c:pivotSource>
  <c:chart>
    <c:autoTitleDeleted val="1"/>
    <c:pivotFmts>
      <c:pivotFmt>
        <c:idx val="0"/>
        <c:spPr>
          <a:solidFill>
            <a:schemeClr val="lt1"/>
          </a:solidFill>
          <a:ln w="19050">
            <a:solidFill>
              <a:schemeClr val="accent1"/>
            </a:solidFill>
          </a:ln>
          <a:effectLst/>
        </c:spPr>
        <c:marker>
          <c:symbol val="circle"/>
          <c:size val="5"/>
        </c:marker>
        <c:dLbl>
          <c:idx val="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dLblPos val="bestFit"/>
          <c:showLegendKey val="0"/>
          <c:showVal val="1"/>
          <c:showCatName val="1"/>
          <c:showSerName val="0"/>
          <c:showPercent val="1"/>
          <c:showBubbleSize val="0"/>
          <c:separator>
</c:separator>
          <c:extLst>
            <c:ext xmlns:c15="http://schemas.microsoft.com/office/drawing/2012/chart" uri="{CE6537A1-D6FC-4f65-9D91-7224C49458BB}"/>
          </c:extLst>
        </c:dLbl>
      </c:pivotFmt>
      <c:pivotFmt>
        <c:idx val="1"/>
        <c:spPr>
          <a:solidFill>
            <a:schemeClr val="lt1"/>
          </a:solidFill>
          <a:ln w="19050">
            <a:solidFill>
              <a:schemeClr val="accent1"/>
            </a:solidFill>
          </a:ln>
          <a:effectLst/>
        </c:spPr>
      </c:pivotFmt>
      <c:pivotFmt>
        <c:idx val="2"/>
        <c:spPr>
          <a:solidFill>
            <a:schemeClr val="lt1"/>
          </a:solidFill>
          <a:ln w="19050">
            <a:solidFill>
              <a:schemeClr val="accent1"/>
            </a:solidFill>
          </a:ln>
          <a:effectLst/>
        </c:spPr>
      </c:pivotFmt>
      <c:pivotFmt>
        <c:idx val="3"/>
        <c:spPr>
          <a:solidFill>
            <a:schemeClr val="lt1"/>
          </a:solidFill>
          <a:ln w="19050">
            <a:solidFill>
              <a:schemeClr val="accent1"/>
            </a:solidFill>
          </a:ln>
          <a:effectLst/>
        </c:spPr>
      </c:pivotFmt>
      <c:pivotFmt>
        <c:idx val="4"/>
        <c:spPr>
          <a:solidFill>
            <a:schemeClr val="lt1"/>
          </a:solidFill>
          <a:ln w="19050">
            <a:solidFill>
              <a:schemeClr val="accent1"/>
            </a:solidFill>
          </a:ln>
          <a:effectLst/>
        </c:spPr>
      </c:pivotFmt>
      <c:pivotFmt>
        <c:idx val="5"/>
        <c:spPr>
          <a:solidFill>
            <a:schemeClr val="lt1"/>
          </a:solidFill>
          <a:ln w="19050">
            <a:solidFill>
              <a:schemeClr val="accent1"/>
            </a:solidFill>
          </a:ln>
          <a:effectLst/>
        </c:spPr>
      </c:pivotFmt>
      <c:pivotFmt>
        <c:idx val="6"/>
        <c:spPr>
          <a:solidFill>
            <a:schemeClr val="lt1"/>
          </a:solidFill>
          <a:ln w="19050">
            <a:solidFill>
              <a:schemeClr val="accent1"/>
            </a:solidFill>
          </a:ln>
          <a:effectLst/>
        </c:spPr>
      </c:pivotFmt>
      <c:pivotFmt>
        <c:idx val="7"/>
        <c:spPr>
          <a:solidFill>
            <a:schemeClr val="lt1"/>
          </a:solidFill>
          <a:ln w="19050">
            <a:solidFill>
              <a:schemeClr val="accent1"/>
            </a:solidFill>
          </a:ln>
          <a:effectLst/>
        </c:spPr>
      </c:pivotFmt>
      <c:pivotFmt>
        <c:idx val="8"/>
        <c:spPr>
          <a:solidFill>
            <a:schemeClr val="lt1"/>
          </a:solidFill>
          <a:ln w="19050">
            <a:solidFill>
              <a:schemeClr val="accent1"/>
            </a:solidFill>
          </a:ln>
          <a:effectLst/>
        </c:spPr>
      </c:pivotFmt>
      <c:pivotFmt>
        <c:idx val="9"/>
        <c:spPr>
          <a:solidFill>
            <a:schemeClr val="lt1"/>
          </a:solidFill>
          <a:ln w="19050">
            <a:solidFill>
              <a:schemeClr val="accent1"/>
            </a:solidFill>
          </a:ln>
          <a:effectLst/>
        </c:spPr>
      </c:pivotFmt>
      <c:pivotFmt>
        <c:idx val="10"/>
        <c:spPr>
          <a:solidFill>
            <a:schemeClr val="lt1"/>
          </a:solidFill>
          <a:ln w="19050">
            <a:solidFill>
              <a:schemeClr val="accent1"/>
            </a:solidFill>
          </a:ln>
          <a:effectLst/>
        </c:spPr>
      </c:pivotFmt>
      <c:pivotFmt>
        <c:idx val="11"/>
        <c:spPr>
          <a:solidFill>
            <a:schemeClr val="lt1"/>
          </a:solidFill>
          <a:ln w="19050">
            <a:solidFill>
              <a:schemeClr val="accent1"/>
            </a:solidFill>
          </a:ln>
          <a:effectLst/>
        </c:spPr>
      </c:pivotFmt>
      <c:pivotFmt>
        <c:idx val="12"/>
        <c:spPr>
          <a:solidFill>
            <a:schemeClr val="lt1"/>
          </a:solidFill>
          <a:ln w="19050">
            <a:solidFill>
              <a:schemeClr val="accent1"/>
            </a:solidFill>
          </a:ln>
          <a:effectLst/>
        </c:spPr>
      </c:pivotFmt>
      <c:pivotFmt>
        <c:idx val="13"/>
        <c:spPr>
          <a:solidFill>
            <a:schemeClr val="lt1"/>
          </a:solidFill>
          <a:ln w="19050">
            <a:solidFill>
              <a:schemeClr val="accent1"/>
            </a:solidFill>
          </a:ln>
          <a:effectLst/>
        </c:spPr>
      </c:pivotFmt>
      <c:pivotFmt>
        <c:idx val="14"/>
        <c:spPr>
          <a:solidFill>
            <a:schemeClr val="lt1"/>
          </a:solidFill>
          <a:ln w="19050">
            <a:solidFill>
              <a:schemeClr val="accent1"/>
            </a:solidFill>
          </a:ln>
          <a:effectLst/>
        </c:spPr>
      </c:pivotFmt>
      <c:pivotFmt>
        <c:idx val="15"/>
        <c:spPr>
          <a:solidFill>
            <a:schemeClr val="lt1"/>
          </a:solidFill>
          <a:ln w="19050">
            <a:solidFill>
              <a:schemeClr val="accent1"/>
            </a:solidFill>
          </a:ln>
          <a:effectLst/>
        </c:spPr>
      </c:pivotFmt>
      <c:pivotFmt>
        <c:idx val="16"/>
        <c:spPr>
          <a:solidFill>
            <a:schemeClr val="lt1"/>
          </a:solidFill>
          <a:ln w="19050">
            <a:solidFill>
              <a:schemeClr val="accent1"/>
            </a:solidFill>
          </a:ln>
          <a:effectLst/>
        </c:spPr>
      </c:pivotFmt>
      <c:pivotFmt>
        <c:idx val="17"/>
        <c:spPr>
          <a:solidFill>
            <a:schemeClr val="lt1"/>
          </a:solidFill>
          <a:ln w="19050">
            <a:solidFill>
              <a:schemeClr val="accent1"/>
            </a:solid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dLblPos val="bestFit"/>
          <c:showLegendKey val="0"/>
          <c:showVal val="1"/>
          <c:showCatName val="1"/>
          <c:showSerName val="0"/>
          <c:showPercent val="1"/>
          <c:showBubbleSize val="0"/>
          <c:separator>
</c:separator>
          <c:extLst>
            <c:ext xmlns:c15="http://schemas.microsoft.com/office/drawing/2012/chart" uri="{CE6537A1-D6FC-4f65-9D91-7224C49458BB}"/>
          </c:extLst>
        </c:dLbl>
      </c:pivotFmt>
      <c:pivotFmt>
        <c:idx val="18"/>
        <c:spPr>
          <a:solidFill>
            <a:schemeClr val="lt1"/>
          </a:solidFill>
          <a:ln w="19050">
            <a:solidFill>
              <a:schemeClr val="accent1"/>
            </a:solidFill>
          </a:ln>
          <a:effectLst/>
        </c:spPr>
      </c:pivotFmt>
      <c:pivotFmt>
        <c:idx val="19"/>
        <c:spPr>
          <a:solidFill>
            <a:schemeClr val="lt1"/>
          </a:solidFill>
          <a:ln w="19050">
            <a:solidFill>
              <a:schemeClr val="accent1"/>
            </a:solidFill>
          </a:ln>
          <a:effectLst/>
        </c:spPr>
      </c:pivotFmt>
      <c:pivotFmt>
        <c:idx val="20"/>
        <c:spPr>
          <a:solidFill>
            <a:schemeClr val="lt1"/>
          </a:solidFill>
          <a:ln w="19050">
            <a:solidFill>
              <a:schemeClr val="accent1"/>
            </a:solidFill>
          </a:ln>
          <a:effectLst/>
        </c:spPr>
      </c:pivotFmt>
      <c:pivotFmt>
        <c:idx val="21"/>
        <c:spPr>
          <a:solidFill>
            <a:schemeClr val="lt1"/>
          </a:solidFill>
          <a:ln w="19050">
            <a:solidFill>
              <a:schemeClr val="accent1"/>
            </a:solidFill>
          </a:ln>
          <a:effectLst/>
        </c:spPr>
      </c:pivotFmt>
      <c:pivotFmt>
        <c:idx val="22"/>
        <c:spPr>
          <a:solidFill>
            <a:schemeClr val="lt1"/>
          </a:solidFill>
          <a:ln w="19050">
            <a:solidFill>
              <a:schemeClr val="accent1"/>
            </a:solidFill>
          </a:ln>
          <a:effectLst/>
        </c:spPr>
      </c:pivotFmt>
      <c:pivotFmt>
        <c:idx val="23"/>
        <c:spPr>
          <a:solidFill>
            <a:schemeClr val="lt1"/>
          </a:solidFill>
          <a:ln w="19050">
            <a:solidFill>
              <a:schemeClr val="accent1"/>
            </a:solidFill>
          </a:ln>
          <a:effectLst/>
        </c:spPr>
      </c:pivotFmt>
      <c:pivotFmt>
        <c:idx val="24"/>
        <c:spPr>
          <a:solidFill>
            <a:schemeClr val="lt1"/>
          </a:solidFill>
          <a:ln w="19050">
            <a:solidFill>
              <a:schemeClr val="accent1"/>
            </a:solidFill>
          </a:ln>
          <a:effectLst/>
        </c:spPr>
      </c:pivotFmt>
      <c:pivotFmt>
        <c:idx val="25"/>
        <c:spPr>
          <a:solidFill>
            <a:schemeClr val="lt1"/>
          </a:solidFill>
          <a:ln w="19050">
            <a:solidFill>
              <a:schemeClr val="accent1"/>
            </a:solidFill>
          </a:ln>
          <a:effectLst/>
        </c:spPr>
      </c:pivotFmt>
      <c:pivotFmt>
        <c:idx val="26"/>
        <c:spPr>
          <a:solidFill>
            <a:schemeClr val="lt1"/>
          </a:solidFill>
          <a:ln w="19050">
            <a:solidFill>
              <a:schemeClr val="accent1"/>
            </a:solidFill>
          </a:ln>
          <a:effectLst/>
        </c:spPr>
      </c:pivotFmt>
      <c:pivotFmt>
        <c:idx val="27"/>
        <c:spPr>
          <a:solidFill>
            <a:schemeClr val="lt1"/>
          </a:solidFill>
          <a:ln w="19050">
            <a:solidFill>
              <a:schemeClr val="accent1"/>
            </a:solidFill>
          </a:ln>
          <a:effectLst/>
        </c:spPr>
      </c:pivotFmt>
      <c:pivotFmt>
        <c:idx val="28"/>
        <c:spPr>
          <a:solidFill>
            <a:schemeClr val="lt1"/>
          </a:solidFill>
          <a:ln w="19050">
            <a:solidFill>
              <a:schemeClr val="accent1"/>
            </a:solidFill>
          </a:ln>
          <a:effectLst/>
        </c:spPr>
      </c:pivotFmt>
      <c:pivotFmt>
        <c:idx val="29"/>
        <c:spPr>
          <a:solidFill>
            <a:schemeClr val="lt1"/>
          </a:solidFill>
          <a:ln w="19050">
            <a:solidFill>
              <a:schemeClr val="accent1"/>
            </a:solidFill>
          </a:ln>
          <a:effectLst/>
        </c:spPr>
      </c:pivotFmt>
      <c:pivotFmt>
        <c:idx val="30"/>
        <c:spPr>
          <a:solidFill>
            <a:schemeClr val="lt1"/>
          </a:solidFill>
          <a:ln w="19050">
            <a:solidFill>
              <a:schemeClr val="accent1"/>
            </a:solidFill>
          </a:ln>
          <a:effectLst/>
        </c:spPr>
      </c:pivotFmt>
      <c:pivotFmt>
        <c:idx val="31"/>
        <c:spPr>
          <a:solidFill>
            <a:schemeClr val="lt1"/>
          </a:solidFill>
          <a:ln w="19050">
            <a:solidFill>
              <a:schemeClr val="accent1"/>
            </a:solidFill>
          </a:ln>
          <a:effectLst/>
        </c:spPr>
      </c:pivotFmt>
      <c:pivotFmt>
        <c:idx val="32"/>
        <c:spPr>
          <a:solidFill>
            <a:schemeClr val="lt1"/>
          </a:solidFill>
          <a:ln w="19050">
            <a:solidFill>
              <a:schemeClr val="accent1"/>
            </a:solidFill>
          </a:ln>
          <a:effectLst/>
        </c:spPr>
      </c:pivotFmt>
      <c:pivotFmt>
        <c:idx val="33"/>
        <c:spPr>
          <a:solidFill>
            <a:schemeClr val="lt1"/>
          </a:solidFill>
          <a:ln w="19050">
            <a:solidFill>
              <a:schemeClr val="accent1"/>
            </a:solidFill>
          </a:ln>
          <a:effectLst/>
        </c:spPr>
      </c:pivotFmt>
      <c:pivotFmt>
        <c:idx val="34"/>
        <c:spPr>
          <a:solidFill>
            <a:schemeClr val="lt1"/>
          </a:solidFill>
          <a:ln w="19050">
            <a:solidFill>
              <a:schemeClr val="accent1"/>
            </a:solid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dLblPos val="bestFit"/>
          <c:showLegendKey val="0"/>
          <c:showVal val="1"/>
          <c:showCatName val="1"/>
          <c:showSerName val="0"/>
          <c:showPercent val="1"/>
          <c:showBubbleSize val="0"/>
          <c:separator>
</c:separator>
          <c:extLst>
            <c:ext xmlns:c15="http://schemas.microsoft.com/office/drawing/2012/chart" uri="{CE6537A1-D6FC-4f65-9D91-7224C49458BB}"/>
          </c:extLst>
        </c:dLbl>
      </c:pivotFmt>
      <c:pivotFmt>
        <c:idx val="35"/>
        <c:spPr>
          <a:solidFill>
            <a:schemeClr val="lt1"/>
          </a:solidFill>
          <a:ln w="19050">
            <a:solidFill>
              <a:schemeClr val="accent1"/>
            </a:solidFill>
          </a:ln>
          <a:effectLst/>
        </c:spPr>
      </c:pivotFmt>
      <c:pivotFmt>
        <c:idx val="36"/>
        <c:spPr>
          <a:solidFill>
            <a:schemeClr val="lt1"/>
          </a:solidFill>
          <a:ln w="19050">
            <a:solidFill>
              <a:schemeClr val="accent1"/>
            </a:solidFill>
          </a:ln>
          <a:effectLst/>
        </c:spPr>
      </c:pivotFmt>
      <c:pivotFmt>
        <c:idx val="37"/>
        <c:spPr>
          <a:solidFill>
            <a:schemeClr val="lt1"/>
          </a:solidFill>
          <a:ln w="19050">
            <a:solidFill>
              <a:schemeClr val="accent1"/>
            </a:solidFill>
          </a:ln>
          <a:effectLst/>
        </c:spPr>
      </c:pivotFmt>
      <c:pivotFmt>
        <c:idx val="38"/>
        <c:spPr>
          <a:solidFill>
            <a:schemeClr val="lt1"/>
          </a:solidFill>
          <a:ln w="19050">
            <a:solidFill>
              <a:schemeClr val="accent1"/>
            </a:solidFill>
          </a:ln>
          <a:effectLst/>
        </c:spPr>
      </c:pivotFmt>
      <c:pivotFmt>
        <c:idx val="39"/>
        <c:spPr>
          <a:solidFill>
            <a:schemeClr val="lt1"/>
          </a:solidFill>
          <a:ln w="19050">
            <a:solidFill>
              <a:schemeClr val="accent1"/>
            </a:solidFill>
          </a:ln>
          <a:effectLst/>
        </c:spPr>
      </c:pivotFmt>
      <c:pivotFmt>
        <c:idx val="40"/>
        <c:spPr>
          <a:solidFill>
            <a:schemeClr val="lt1"/>
          </a:solidFill>
          <a:ln w="19050">
            <a:solidFill>
              <a:schemeClr val="accent1"/>
            </a:solidFill>
          </a:ln>
          <a:effectLst/>
        </c:spPr>
      </c:pivotFmt>
      <c:pivotFmt>
        <c:idx val="41"/>
        <c:spPr>
          <a:solidFill>
            <a:schemeClr val="lt1"/>
          </a:solidFill>
          <a:ln w="19050">
            <a:solidFill>
              <a:schemeClr val="accent1"/>
            </a:solidFill>
          </a:ln>
          <a:effectLst/>
        </c:spPr>
      </c:pivotFmt>
      <c:pivotFmt>
        <c:idx val="42"/>
        <c:spPr>
          <a:solidFill>
            <a:schemeClr val="lt1"/>
          </a:solidFill>
          <a:ln w="19050">
            <a:solidFill>
              <a:schemeClr val="accent1"/>
            </a:solidFill>
          </a:ln>
          <a:effectLst/>
        </c:spPr>
      </c:pivotFmt>
      <c:pivotFmt>
        <c:idx val="43"/>
        <c:spPr>
          <a:solidFill>
            <a:schemeClr val="lt1"/>
          </a:solidFill>
          <a:ln w="19050">
            <a:solidFill>
              <a:schemeClr val="accent1"/>
            </a:solidFill>
          </a:ln>
          <a:effectLst/>
        </c:spPr>
      </c:pivotFmt>
      <c:pivotFmt>
        <c:idx val="44"/>
        <c:spPr>
          <a:solidFill>
            <a:schemeClr val="lt1"/>
          </a:solidFill>
          <a:ln w="19050">
            <a:solidFill>
              <a:schemeClr val="accent1"/>
            </a:solidFill>
          </a:ln>
          <a:effectLst/>
        </c:spPr>
      </c:pivotFmt>
      <c:pivotFmt>
        <c:idx val="45"/>
        <c:spPr>
          <a:solidFill>
            <a:schemeClr val="lt1"/>
          </a:solidFill>
          <a:ln w="19050">
            <a:solidFill>
              <a:schemeClr val="accent1"/>
            </a:solidFill>
          </a:ln>
          <a:effectLst/>
        </c:spPr>
      </c:pivotFmt>
      <c:pivotFmt>
        <c:idx val="46"/>
        <c:spPr>
          <a:solidFill>
            <a:schemeClr val="lt1"/>
          </a:solidFill>
          <a:ln w="19050">
            <a:solidFill>
              <a:schemeClr val="accent1"/>
            </a:solidFill>
          </a:ln>
          <a:effectLst/>
        </c:spPr>
      </c:pivotFmt>
      <c:pivotFmt>
        <c:idx val="47"/>
        <c:spPr>
          <a:solidFill>
            <a:schemeClr val="lt1"/>
          </a:solidFill>
          <a:ln w="19050">
            <a:solidFill>
              <a:schemeClr val="accent1"/>
            </a:solidFill>
          </a:ln>
          <a:effectLst/>
        </c:spPr>
      </c:pivotFmt>
      <c:pivotFmt>
        <c:idx val="48"/>
        <c:spPr>
          <a:solidFill>
            <a:schemeClr val="lt1"/>
          </a:solidFill>
          <a:ln w="19050">
            <a:solidFill>
              <a:schemeClr val="accent1"/>
            </a:solidFill>
          </a:ln>
          <a:effectLst/>
        </c:spPr>
      </c:pivotFmt>
      <c:pivotFmt>
        <c:idx val="49"/>
        <c:spPr>
          <a:solidFill>
            <a:schemeClr val="lt1"/>
          </a:solidFill>
          <a:ln w="19050">
            <a:solidFill>
              <a:schemeClr val="accent1"/>
            </a:solidFill>
          </a:ln>
          <a:effectLst/>
        </c:spPr>
      </c:pivotFmt>
      <c:pivotFmt>
        <c:idx val="50"/>
        <c:spPr>
          <a:solidFill>
            <a:schemeClr val="lt1"/>
          </a:solidFill>
          <a:ln w="19050">
            <a:solidFill>
              <a:schemeClr val="accent1"/>
            </a:solidFill>
          </a:ln>
          <a:effectLst/>
        </c:spPr>
      </c:pivotFmt>
    </c:pivotFmts>
    <c:plotArea>
      <c:layout>
        <c:manualLayout>
          <c:layoutTarget val="inner"/>
          <c:xMode val="edge"/>
          <c:yMode val="edge"/>
          <c:x val="2.2096456692913453E-4"/>
          <c:y val="6.636578511665334E-3"/>
          <c:w val="0.4750794783464567"/>
          <c:h val="0.99336342148833467"/>
        </c:manualLayout>
      </c:layout>
      <c:pieChart>
        <c:varyColors val="1"/>
        <c:ser>
          <c:idx val="0"/>
          <c:order val="0"/>
          <c:tx>
            <c:strRef>
              <c:f>Sheet1!$B$3</c:f>
              <c:strCache>
                <c:ptCount val="1"/>
                <c:pt idx="0">
                  <c:v>Total</c:v>
                </c:pt>
              </c:strCache>
            </c:strRef>
          </c:tx>
          <c:spPr>
            <a:solidFill>
              <a:schemeClr val="lt1"/>
            </a:solidFill>
            <a:ln w="19050">
              <a:solidFill>
                <a:schemeClr val="accent1"/>
              </a:solidFill>
            </a:ln>
            <a:effectLst/>
          </c:spPr>
          <c:explosion val="5"/>
          <c:dPt>
            <c:idx val="0"/>
            <c:bubble3D val="0"/>
            <c:spPr>
              <a:solidFill>
                <a:schemeClr val="lt1"/>
              </a:solidFill>
              <a:ln w="19050">
                <a:solidFill>
                  <a:schemeClr val="accent1"/>
                </a:solidFill>
              </a:ln>
              <a:effectLst/>
            </c:spPr>
            <c:extLst>
              <c:ext xmlns:c16="http://schemas.microsoft.com/office/drawing/2014/chart" uri="{C3380CC4-5D6E-409C-BE32-E72D297353CC}">
                <c16:uniqueId val="{00000001-CE54-4E37-BCA7-0626360E792F}"/>
              </c:ext>
            </c:extLst>
          </c:dPt>
          <c:dPt>
            <c:idx val="1"/>
            <c:bubble3D val="0"/>
            <c:spPr>
              <a:solidFill>
                <a:schemeClr val="lt1"/>
              </a:solidFill>
              <a:ln w="19050">
                <a:solidFill>
                  <a:schemeClr val="accent1"/>
                </a:solidFill>
              </a:ln>
              <a:effectLst/>
            </c:spPr>
            <c:extLst>
              <c:ext xmlns:c16="http://schemas.microsoft.com/office/drawing/2014/chart" uri="{C3380CC4-5D6E-409C-BE32-E72D297353CC}">
                <c16:uniqueId val="{00000003-CE54-4E37-BCA7-0626360E792F}"/>
              </c:ext>
            </c:extLst>
          </c:dPt>
          <c:dPt>
            <c:idx val="2"/>
            <c:bubble3D val="0"/>
            <c:spPr>
              <a:solidFill>
                <a:schemeClr val="lt1"/>
              </a:solidFill>
              <a:ln w="19050">
                <a:solidFill>
                  <a:schemeClr val="accent1"/>
                </a:solidFill>
              </a:ln>
              <a:effectLst/>
            </c:spPr>
            <c:extLst>
              <c:ext xmlns:c16="http://schemas.microsoft.com/office/drawing/2014/chart" uri="{C3380CC4-5D6E-409C-BE32-E72D297353CC}">
                <c16:uniqueId val="{00000005-CE54-4E37-BCA7-0626360E792F}"/>
              </c:ext>
            </c:extLst>
          </c:dPt>
          <c:dPt>
            <c:idx val="3"/>
            <c:bubble3D val="0"/>
            <c:spPr>
              <a:solidFill>
                <a:schemeClr val="lt1"/>
              </a:solidFill>
              <a:ln w="19050">
                <a:solidFill>
                  <a:schemeClr val="accent1"/>
                </a:solidFill>
              </a:ln>
              <a:effectLst/>
            </c:spPr>
            <c:extLst>
              <c:ext xmlns:c16="http://schemas.microsoft.com/office/drawing/2014/chart" uri="{C3380CC4-5D6E-409C-BE32-E72D297353CC}">
                <c16:uniqueId val="{00000007-CE54-4E37-BCA7-0626360E792F}"/>
              </c:ext>
            </c:extLst>
          </c:dPt>
          <c:dPt>
            <c:idx val="4"/>
            <c:bubble3D val="0"/>
            <c:spPr>
              <a:solidFill>
                <a:schemeClr val="lt1"/>
              </a:solidFill>
              <a:ln w="19050">
                <a:solidFill>
                  <a:schemeClr val="accent1"/>
                </a:solidFill>
              </a:ln>
              <a:effectLst/>
            </c:spPr>
            <c:extLst>
              <c:ext xmlns:c16="http://schemas.microsoft.com/office/drawing/2014/chart" uri="{C3380CC4-5D6E-409C-BE32-E72D297353CC}">
                <c16:uniqueId val="{00000009-CE54-4E37-BCA7-0626360E792F}"/>
              </c:ext>
            </c:extLst>
          </c:dPt>
          <c:dPt>
            <c:idx val="5"/>
            <c:bubble3D val="0"/>
            <c:spPr>
              <a:solidFill>
                <a:schemeClr val="lt1"/>
              </a:solidFill>
              <a:ln w="19050">
                <a:solidFill>
                  <a:schemeClr val="accent1"/>
                </a:solidFill>
              </a:ln>
              <a:effectLst/>
            </c:spPr>
            <c:extLst>
              <c:ext xmlns:c16="http://schemas.microsoft.com/office/drawing/2014/chart" uri="{C3380CC4-5D6E-409C-BE32-E72D297353CC}">
                <c16:uniqueId val="{0000000B-CE54-4E37-BCA7-0626360E792F}"/>
              </c:ext>
            </c:extLst>
          </c:dPt>
          <c:dPt>
            <c:idx val="6"/>
            <c:bubble3D val="0"/>
            <c:spPr>
              <a:solidFill>
                <a:schemeClr val="lt1"/>
              </a:solidFill>
              <a:ln w="19050">
                <a:solidFill>
                  <a:schemeClr val="accent1"/>
                </a:solidFill>
              </a:ln>
              <a:effectLst/>
            </c:spPr>
            <c:extLst>
              <c:ext xmlns:c16="http://schemas.microsoft.com/office/drawing/2014/chart" uri="{C3380CC4-5D6E-409C-BE32-E72D297353CC}">
                <c16:uniqueId val="{0000000D-CE54-4E37-BCA7-0626360E792F}"/>
              </c:ext>
            </c:extLst>
          </c:dPt>
          <c:dPt>
            <c:idx val="7"/>
            <c:bubble3D val="0"/>
            <c:spPr>
              <a:solidFill>
                <a:schemeClr val="lt1"/>
              </a:solidFill>
              <a:ln w="19050">
                <a:solidFill>
                  <a:schemeClr val="accent1"/>
                </a:solidFill>
              </a:ln>
              <a:effectLst/>
            </c:spPr>
            <c:extLst>
              <c:ext xmlns:c16="http://schemas.microsoft.com/office/drawing/2014/chart" uri="{C3380CC4-5D6E-409C-BE32-E72D297353CC}">
                <c16:uniqueId val="{0000000F-CE54-4E37-BCA7-0626360E792F}"/>
              </c:ext>
            </c:extLst>
          </c:dPt>
          <c:dPt>
            <c:idx val="8"/>
            <c:bubble3D val="0"/>
            <c:spPr>
              <a:solidFill>
                <a:schemeClr val="lt1"/>
              </a:solidFill>
              <a:ln w="19050">
                <a:solidFill>
                  <a:schemeClr val="accent1"/>
                </a:solidFill>
              </a:ln>
              <a:effectLst/>
            </c:spPr>
            <c:extLst>
              <c:ext xmlns:c16="http://schemas.microsoft.com/office/drawing/2014/chart" uri="{C3380CC4-5D6E-409C-BE32-E72D297353CC}">
                <c16:uniqueId val="{00000011-CE54-4E37-BCA7-0626360E792F}"/>
              </c:ext>
            </c:extLst>
          </c:dPt>
          <c:dPt>
            <c:idx val="9"/>
            <c:bubble3D val="0"/>
            <c:spPr>
              <a:solidFill>
                <a:schemeClr val="lt1"/>
              </a:solidFill>
              <a:ln w="19050">
                <a:solidFill>
                  <a:schemeClr val="accent1"/>
                </a:solidFill>
              </a:ln>
              <a:effectLst/>
            </c:spPr>
            <c:extLst>
              <c:ext xmlns:c16="http://schemas.microsoft.com/office/drawing/2014/chart" uri="{C3380CC4-5D6E-409C-BE32-E72D297353CC}">
                <c16:uniqueId val="{00000013-CE54-4E37-BCA7-0626360E792F}"/>
              </c:ext>
            </c:extLst>
          </c:dPt>
          <c:dPt>
            <c:idx val="10"/>
            <c:bubble3D val="0"/>
            <c:spPr>
              <a:solidFill>
                <a:schemeClr val="lt1"/>
              </a:solidFill>
              <a:ln w="19050">
                <a:solidFill>
                  <a:schemeClr val="accent1"/>
                </a:solidFill>
              </a:ln>
              <a:effectLst/>
            </c:spPr>
            <c:extLst>
              <c:ext xmlns:c16="http://schemas.microsoft.com/office/drawing/2014/chart" uri="{C3380CC4-5D6E-409C-BE32-E72D297353CC}">
                <c16:uniqueId val="{00000015-CE54-4E37-BCA7-0626360E792F}"/>
              </c:ext>
            </c:extLst>
          </c:dPt>
          <c:dPt>
            <c:idx val="11"/>
            <c:bubble3D val="0"/>
            <c:spPr>
              <a:solidFill>
                <a:schemeClr val="lt1"/>
              </a:solidFill>
              <a:ln w="19050">
                <a:solidFill>
                  <a:schemeClr val="accent1"/>
                </a:solidFill>
              </a:ln>
              <a:effectLst/>
            </c:spPr>
            <c:extLst>
              <c:ext xmlns:c16="http://schemas.microsoft.com/office/drawing/2014/chart" uri="{C3380CC4-5D6E-409C-BE32-E72D297353CC}">
                <c16:uniqueId val="{00000017-CE54-4E37-BCA7-0626360E792F}"/>
              </c:ext>
            </c:extLst>
          </c:dPt>
          <c:dPt>
            <c:idx val="12"/>
            <c:bubble3D val="0"/>
            <c:spPr>
              <a:solidFill>
                <a:schemeClr val="lt1"/>
              </a:solidFill>
              <a:ln w="19050">
                <a:solidFill>
                  <a:schemeClr val="accent1"/>
                </a:solidFill>
              </a:ln>
              <a:effectLst/>
            </c:spPr>
            <c:extLst>
              <c:ext xmlns:c16="http://schemas.microsoft.com/office/drawing/2014/chart" uri="{C3380CC4-5D6E-409C-BE32-E72D297353CC}">
                <c16:uniqueId val="{00000019-CE54-4E37-BCA7-0626360E792F}"/>
              </c:ext>
            </c:extLst>
          </c:dPt>
          <c:dPt>
            <c:idx val="13"/>
            <c:bubble3D val="0"/>
            <c:spPr>
              <a:solidFill>
                <a:schemeClr val="lt1"/>
              </a:solidFill>
              <a:ln w="19050">
                <a:solidFill>
                  <a:schemeClr val="accent1"/>
                </a:solidFill>
              </a:ln>
              <a:effectLst/>
            </c:spPr>
            <c:extLst>
              <c:ext xmlns:c16="http://schemas.microsoft.com/office/drawing/2014/chart" uri="{C3380CC4-5D6E-409C-BE32-E72D297353CC}">
                <c16:uniqueId val="{0000001B-CE54-4E37-BCA7-0626360E792F}"/>
              </c:ext>
            </c:extLst>
          </c:dPt>
          <c:dPt>
            <c:idx val="14"/>
            <c:bubble3D val="0"/>
            <c:spPr>
              <a:solidFill>
                <a:schemeClr val="lt1"/>
              </a:solidFill>
              <a:ln w="19050">
                <a:solidFill>
                  <a:schemeClr val="accent1"/>
                </a:solidFill>
              </a:ln>
              <a:effectLst/>
            </c:spPr>
            <c:extLst>
              <c:ext xmlns:c16="http://schemas.microsoft.com/office/drawing/2014/chart" uri="{C3380CC4-5D6E-409C-BE32-E72D297353CC}">
                <c16:uniqueId val="{0000001D-CE54-4E37-BCA7-0626360E792F}"/>
              </c:ext>
            </c:extLst>
          </c:dPt>
          <c:dPt>
            <c:idx val="15"/>
            <c:bubble3D val="0"/>
            <c:spPr>
              <a:solidFill>
                <a:schemeClr val="lt1"/>
              </a:solidFill>
              <a:ln w="19050">
                <a:solidFill>
                  <a:schemeClr val="accent1"/>
                </a:solidFill>
              </a:ln>
              <a:effectLst/>
            </c:spPr>
            <c:extLst>
              <c:ext xmlns:c16="http://schemas.microsoft.com/office/drawing/2014/chart" uri="{C3380CC4-5D6E-409C-BE32-E72D297353CC}">
                <c16:uniqueId val="{0000001F-CE54-4E37-BCA7-0626360E792F}"/>
              </c:ext>
            </c:extLst>
          </c:dPt>
          <c:dLbls>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dLblPos val="bestFit"/>
            <c:showLegendKey val="0"/>
            <c:showVal val="1"/>
            <c:showCatName val="1"/>
            <c:showSerName val="0"/>
            <c:showPercent val="1"/>
            <c:showBubbleSize val="0"/>
            <c:separator>
</c:separator>
            <c:showLeaderLines val="0"/>
            <c:extLst>
              <c:ext xmlns:c15="http://schemas.microsoft.com/office/drawing/2012/chart" uri="{CE6537A1-D6FC-4f65-9D91-7224C49458BB}"/>
            </c:extLst>
          </c:dLbls>
          <c:cat>
            <c:strRef>
              <c:f>Sheet1!$A$4:$A$20</c:f>
              <c:strCache>
                <c:ptCount val="16"/>
                <c:pt idx="0">
                  <c:v>Action</c:v>
                </c:pt>
                <c:pt idx="1">
                  <c:v>Animation</c:v>
                </c:pt>
                <c:pt idx="2">
                  <c:v>Children</c:v>
                </c:pt>
                <c:pt idx="3">
                  <c:v>Classics</c:v>
                </c:pt>
                <c:pt idx="4">
                  <c:v>Comedy</c:v>
                </c:pt>
                <c:pt idx="5">
                  <c:v>Documentary</c:v>
                </c:pt>
                <c:pt idx="6">
                  <c:v>Drama</c:v>
                </c:pt>
                <c:pt idx="7">
                  <c:v>Family</c:v>
                </c:pt>
                <c:pt idx="8">
                  <c:v>Foreign</c:v>
                </c:pt>
                <c:pt idx="9">
                  <c:v>Games</c:v>
                </c:pt>
                <c:pt idx="10">
                  <c:v>Horror</c:v>
                </c:pt>
                <c:pt idx="11">
                  <c:v>Music</c:v>
                </c:pt>
                <c:pt idx="12">
                  <c:v>New</c:v>
                </c:pt>
                <c:pt idx="13">
                  <c:v>Sci-Fi</c:v>
                </c:pt>
                <c:pt idx="14">
                  <c:v>Sports</c:v>
                </c:pt>
                <c:pt idx="15">
                  <c:v>Travel</c:v>
                </c:pt>
              </c:strCache>
            </c:strRef>
          </c:cat>
          <c:val>
            <c:numRef>
              <c:f>Sheet1!$B$4:$B$20</c:f>
              <c:numCache>
                <c:formatCode>General</c:formatCode>
                <c:ptCount val="16"/>
                <c:pt idx="0">
                  <c:v>1112</c:v>
                </c:pt>
                <c:pt idx="1">
                  <c:v>1166</c:v>
                </c:pt>
                <c:pt idx="2">
                  <c:v>945</c:v>
                </c:pt>
                <c:pt idx="3">
                  <c:v>939</c:v>
                </c:pt>
                <c:pt idx="4">
                  <c:v>941</c:v>
                </c:pt>
                <c:pt idx="5">
                  <c:v>1050</c:v>
                </c:pt>
                <c:pt idx="6">
                  <c:v>1060</c:v>
                </c:pt>
                <c:pt idx="7">
                  <c:v>1096</c:v>
                </c:pt>
                <c:pt idx="8">
                  <c:v>1033</c:v>
                </c:pt>
                <c:pt idx="9">
                  <c:v>969</c:v>
                </c:pt>
                <c:pt idx="10">
                  <c:v>846</c:v>
                </c:pt>
                <c:pt idx="11">
                  <c:v>830</c:v>
                </c:pt>
                <c:pt idx="12">
                  <c:v>940</c:v>
                </c:pt>
                <c:pt idx="13">
                  <c:v>1101</c:v>
                </c:pt>
                <c:pt idx="14">
                  <c:v>1179</c:v>
                </c:pt>
                <c:pt idx="15">
                  <c:v>837</c:v>
                </c:pt>
              </c:numCache>
            </c:numRef>
          </c:val>
          <c:extLst>
            <c:ext xmlns:c16="http://schemas.microsoft.com/office/drawing/2014/chart" uri="{C3380CC4-5D6E-409C-BE32-E72D297353CC}">
              <c16:uniqueId val="{00000020-CE54-4E37-BCA7-0626360E792F}"/>
            </c:ext>
          </c:extLst>
        </c:ser>
        <c:dLbls>
          <c:dLblPos val="inEnd"/>
          <c:showLegendKey val="0"/>
          <c:showVal val="1"/>
          <c:showCatName val="0"/>
          <c:showSerName val="0"/>
          <c:showPercent val="0"/>
          <c:showBubbleSize val="0"/>
          <c:showLeaderLines val="0"/>
        </c:dLbls>
        <c:firstSliceAng val="0"/>
      </c:pieChart>
      <c:spPr>
        <a:solidFill>
          <a:schemeClr val="bg1">
            <a:lumMod val="75000"/>
          </a:schemeClr>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75000"/>
      </a:schemeClr>
    </a:solidFill>
    <a:ln w="9525" cap="flat" cmpd="sng" algn="ctr">
      <a:noFill/>
      <a:round/>
    </a:ln>
    <a:effectLst/>
  </c:spPr>
  <c:txPr>
    <a:bodyPr/>
    <a:lstStyle/>
    <a:p>
      <a:pPr>
        <a:defRPr>
          <a:solidFill>
            <a:schemeClr val="tx1"/>
          </a:solidFill>
        </a:defRPr>
      </a:pPr>
      <a:endParaRPr lang="en-US"/>
    </a:p>
  </c:txPr>
  <c:externalData r:id="rId3">
    <c:autoUpdate val="0"/>
  </c:externalData>
  <c:userShapes r:id="rId4"/>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[Q2.csv]Suggestion3!PivotTable3</c:name>
    <c:fmtId val="4"/>
  </c:pivotSource>
  <c:chart>
    <c:autoTitleDeleted val="0"/>
    <c:pivotFmts>
      <c:pivotFmt>
        <c:idx val="0"/>
        <c:spPr>
          <a:solidFill>
            <a:schemeClr val="accent6"/>
          </a:solidFill>
          <a:ln>
            <a:noFill/>
          </a:ln>
          <a:effectLst/>
        </c:spPr>
        <c:marker>
          <c:symbol val="square"/>
          <c:size val="6"/>
          <c:spPr>
            <a:solidFill>
              <a:schemeClr val="accent5"/>
            </a:solidFill>
            <a:ln w="9525">
              <a:solidFill>
                <a:schemeClr val="accent5"/>
              </a:solidFill>
              <a:round/>
            </a:ln>
            <a:effectLst/>
          </c:spPr>
        </c:marker>
        <c:dLbl>
          <c:idx val="0"/>
          <c:spPr>
            <a:noFill/>
            <a:ln>
              <a:noFill/>
            </a:ln>
            <a:effectLst/>
          </c:spPr>
          <c:txPr>
            <a:bodyPr rot="-5400000" spcFirstLastPara="1" vertOverflow="clip" horzOverflow="clip" vert="horz" wrap="square" lIns="38100" tIns="19050" rIns="38100" bIns="19050" anchor="ctr" anchorCtr="1">
              <a:spAutoFit/>
            </a:bodyPr>
            <a:lstStyle/>
            <a:p>
              <a:pPr>
                <a:defRPr sz="95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diamond"/>
          <c:size val="6"/>
          <c:spPr>
            <a:solidFill>
              <a:schemeClr val="accent6"/>
            </a:solidFill>
            <a:ln w="9525">
              <a:solidFill>
                <a:schemeClr val="accent6"/>
              </a:solidFill>
              <a:round/>
            </a:ln>
            <a:effectLst/>
          </c:spPr>
        </c:marker>
        <c:dLbl>
          <c:idx val="0"/>
          <c:spPr>
            <a:noFill/>
            <a:ln>
              <a:noFill/>
            </a:ln>
            <a:effectLst/>
          </c:spPr>
          <c:txPr>
            <a:bodyPr rot="-5400000" spcFirstLastPara="1" vertOverflow="clip" horzOverflow="clip" vert="horz" wrap="square" lIns="38100" tIns="19050" rIns="38100" bIns="19050" anchor="ctr" anchorCtr="1">
              <a:spAutoFit/>
            </a:bodyPr>
            <a:lstStyle/>
            <a:p>
              <a:pPr>
                <a:defRPr sz="95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triangle"/>
          <c:size val="6"/>
          <c:spPr>
            <a:solidFill>
              <a:schemeClr val="accent4"/>
            </a:solidFill>
            <a:ln w="9525">
              <a:solidFill>
                <a:schemeClr val="accent4"/>
              </a:solidFill>
              <a:round/>
            </a:ln>
            <a:effectLst/>
          </c:spPr>
        </c:marker>
        <c:dLbl>
          <c:idx val="0"/>
          <c:spPr>
            <a:noFill/>
            <a:ln>
              <a:noFill/>
            </a:ln>
            <a:effectLst/>
          </c:spPr>
          <c:txPr>
            <a:bodyPr rot="-5400000" spcFirstLastPara="1" vertOverflow="clip" horzOverflow="clip" vert="horz" wrap="square" lIns="38100" tIns="19050" rIns="38100" bIns="19050" anchor="ctr" anchorCtr="1">
              <a:spAutoFit/>
            </a:bodyPr>
            <a:lstStyle/>
            <a:p>
              <a:pPr>
                <a:defRPr sz="95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6"/>
          </a:solidFill>
          <a:ln>
            <a:noFill/>
          </a:ln>
          <a:effectLst/>
        </c:spPr>
        <c:marker>
          <c:symbol val="x"/>
          <c:size val="6"/>
          <c:spPr>
            <a:noFill/>
            <a:ln w="9525">
              <a:solidFill>
                <a:schemeClr val="accent6">
                  <a:lumMod val="60000"/>
                </a:schemeClr>
              </a:solidFill>
              <a:round/>
            </a:ln>
            <a:effectLst/>
          </c:spPr>
        </c:marker>
        <c:dLbl>
          <c:idx val="0"/>
          <c:spPr>
            <a:noFill/>
            <a:ln>
              <a:noFill/>
            </a:ln>
            <a:effectLst/>
          </c:spPr>
          <c:txPr>
            <a:bodyPr rot="-5400000" spcFirstLastPara="1" vertOverflow="clip" horzOverflow="clip" vert="horz" wrap="square" lIns="38100" tIns="19050" rIns="38100" bIns="19050" anchor="ctr" anchorCtr="1">
              <a:spAutoFit/>
            </a:bodyPr>
            <a:lstStyle/>
            <a:p>
              <a:pPr>
                <a:defRPr sz="95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95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6"/>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95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6"/>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95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6"/>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95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6"/>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95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6"/>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95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6"/>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95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6"/>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95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
          <c:y val="0.19804620998258357"/>
          <c:w val="0.99116814304461942"/>
          <c:h val="0.70034035374892623"/>
        </c:manualLayout>
      </c:layout>
      <c:barChart>
        <c:barDir val="col"/>
        <c:grouping val="clustered"/>
        <c:varyColors val="0"/>
        <c:ser>
          <c:idx val="0"/>
          <c:order val="0"/>
          <c:tx>
            <c:strRef>
              <c:f>Suggestion3!$B$2:$B$3</c:f>
              <c:strCache>
                <c:ptCount val="1"/>
                <c:pt idx="0">
                  <c:v>final_quarter   28.14%</c:v>
                </c:pt>
              </c:strCache>
            </c:strRef>
          </c:tx>
          <c:spPr>
            <a:solidFill>
              <a:schemeClr val="accent6"/>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95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Suggestion3!$A$4:$A$20</c:f>
              <c:strCache>
                <c:ptCount val="16"/>
                <c:pt idx="0">
                  <c:v>Foreign</c:v>
                </c:pt>
                <c:pt idx="1">
                  <c:v>Family</c:v>
                </c:pt>
                <c:pt idx="2">
                  <c:v>Sports</c:v>
                </c:pt>
                <c:pt idx="3">
                  <c:v>Documentary</c:v>
                </c:pt>
                <c:pt idx="4">
                  <c:v>Animation</c:v>
                </c:pt>
                <c:pt idx="5">
                  <c:v>Action</c:v>
                </c:pt>
                <c:pt idx="6">
                  <c:v>Drama</c:v>
                </c:pt>
                <c:pt idx="7">
                  <c:v>Games</c:v>
                </c:pt>
                <c:pt idx="8">
                  <c:v>Travel</c:v>
                </c:pt>
                <c:pt idx="9">
                  <c:v>Children</c:v>
                </c:pt>
                <c:pt idx="10">
                  <c:v>New</c:v>
                </c:pt>
                <c:pt idx="11">
                  <c:v>Sci-Fi</c:v>
                </c:pt>
                <c:pt idx="12">
                  <c:v>Classics</c:v>
                </c:pt>
                <c:pt idx="13">
                  <c:v>Comedy</c:v>
                </c:pt>
                <c:pt idx="14">
                  <c:v>Horror</c:v>
                </c:pt>
                <c:pt idx="15">
                  <c:v>Music</c:v>
                </c:pt>
              </c:strCache>
            </c:strRef>
          </c:cat>
          <c:val>
            <c:numRef>
              <c:f>Suggestion3!$B$4:$B$20</c:f>
              <c:numCache>
                <c:formatCode>0.00%</c:formatCode>
                <c:ptCount val="16"/>
                <c:pt idx="0">
                  <c:v>1.8455366098294883E-2</c:v>
                </c:pt>
                <c:pt idx="1">
                  <c:v>2.2266800401203612E-2</c:v>
                </c:pt>
                <c:pt idx="2">
                  <c:v>2.106318956870612E-2</c:v>
                </c:pt>
                <c:pt idx="3">
                  <c:v>1.9859578736208625E-2</c:v>
                </c:pt>
                <c:pt idx="4">
                  <c:v>1.7853560682046139E-2</c:v>
                </c:pt>
                <c:pt idx="5">
                  <c:v>2.1263791374122366E-2</c:v>
                </c:pt>
                <c:pt idx="6">
                  <c:v>1.5646940822467401E-2</c:v>
                </c:pt>
                <c:pt idx="7">
                  <c:v>1.925777331995988E-2</c:v>
                </c:pt>
                <c:pt idx="8">
                  <c:v>1.4443329989969909E-2</c:v>
                </c:pt>
                <c:pt idx="9">
                  <c:v>1.925777331995988E-2</c:v>
                </c:pt>
                <c:pt idx="10">
                  <c:v>1.6248746238716149E-2</c:v>
                </c:pt>
                <c:pt idx="11">
                  <c:v>1.0030090270812437E-2</c:v>
                </c:pt>
                <c:pt idx="12">
                  <c:v>1.4844533600802408E-2</c:v>
                </c:pt>
                <c:pt idx="13">
                  <c:v>1.4443329989969909E-2</c:v>
                </c:pt>
                <c:pt idx="14">
                  <c:v>1.5245737211634905E-2</c:v>
                </c:pt>
                <c:pt idx="15">
                  <c:v>2.1263791374122366E-2</c:v>
                </c:pt>
              </c:numCache>
            </c:numRef>
          </c:val>
          <c:extLst>
            <c:ext xmlns:c16="http://schemas.microsoft.com/office/drawing/2014/chart" uri="{C3380CC4-5D6E-409C-BE32-E72D297353CC}">
              <c16:uniqueId val="{00000000-6304-4F0B-A627-238FBD7DFA9D}"/>
            </c:ext>
          </c:extLst>
        </c:ser>
        <c:ser>
          <c:idx val="1"/>
          <c:order val="1"/>
          <c:tx>
            <c:strRef>
              <c:f>Suggestion3!$C$2:$C$3</c:f>
              <c:strCache>
                <c:ptCount val="1"/>
                <c:pt idx="0">
                  <c:v>third_quarter   33.92%</c:v>
                </c:pt>
              </c:strCache>
            </c:strRef>
          </c:tx>
          <c:spPr>
            <a:solidFill>
              <a:schemeClr val="accent5"/>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95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Suggestion3!$A$4:$A$20</c:f>
              <c:strCache>
                <c:ptCount val="16"/>
                <c:pt idx="0">
                  <c:v>Foreign</c:v>
                </c:pt>
                <c:pt idx="1">
                  <c:v>Family</c:v>
                </c:pt>
                <c:pt idx="2">
                  <c:v>Sports</c:v>
                </c:pt>
                <c:pt idx="3">
                  <c:v>Documentary</c:v>
                </c:pt>
                <c:pt idx="4">
                  <c:v>Animation</c:v>
                </c:pt>
                <c:pt idx="5">
                  <c:v>Action</c:v>
                </c:pt>
                <c:pt idx="6">
                  <c:v>Drama</c:v>
                </c:pt>
                <c:pt idx="7">
                  <c:v>Games</c:v>
                </c:pt>
                <c:pt idx="8">
                  <c:v>Travel</c:v>
                </c:pt>
                <c:pt idx="9">
                  <c:v>Children</c:v>
                </c:pt>
                <c:pt idx="10">
                  <c:v>New</c:v>
                </c:pt>
                <c:pt idx="11">
                  <c:v>Sci-Fi</c:v>
                </c:pt>
                <c:pt idx="12">
                  <c:v>Classics</c:v>
                </c:pt>
                <c:pt idx="13">
                  <c:v>Comedy</c:v>
                </c:pt>
                <c:pt idx="14">
                  <c:v>Horror</c:v>
                </c:pt>
                <c:pt idx="15">
                  <c:v>Music</c:v>
                </c:pt>
              </c:strCache>
            </c:strRef>
          </c:cat>
          <c:val>
            <c:numRef>
              <c:f>Suggestion3!$C$4:$C$20</c:f>
              <c:numCache>
                <c:formatCode>0.00%</c:formatCode>
                <c:ptCount val="16"/>
                <c:pt idx="0">
                  <c:v>2.7281845536609829E-2</c:v>
                </c:pt>
                <c:pt idx="1">
                  <c:v>2.8084252758274825E-2</c:v>
                </c:pt>
                <c:pt idx="2">
                  <c:v>1.9859578736208625E-2</c:v>
                </c:pt>
                <c:pt idx="3">
                  <c:v>1.7251755265797392E-2</c:v>
                </c:pt>
                <c:pt idx="4">
                  <c:v>2.4473420260782346E-2</c:v>
                </c:pt>
                <c:pt idx="5">
                  <c:v>1.8856569709127382E-2</c:v>
                </c:pt>
                <c:pt idx="6">
                  <c:v>2.1865596790371113E-2</c:v>
                </c:pt>
                <c:pt idx="7">
                  <c:v>2.1464393179538615E-2</c:v>
                </c:pt>
                <c:pt idx="8">
                  <c:v>3.189568706118355E-2</c:v>
                </c:pt>
                <c:pt idx="9">
                  <c:v>1.7853560682046139E-2</c:v>
                </c:pt>
                <c:pt idx="10">
                  <c:v>1.7251755265797392E-2</c:v>
                </c:pt>
                <c:pt idx="11">
                  <c:v>2.0060180541624874E-2</c:v>
                </c:pt>
                <c:pt idx="12">
                  <c:v>2.2066198595787363E-2</c:v>
                </c:pt>
                <c:pt idx="13">
                  <c:v>2.0461384152457372E-2</c:v>
                </c:pt>
                <c:pt idx="14">
                  <c:v>1.3640922768304914E-2</c:v>
                </c:pt>
                <c:pt idx="15">
                  <c:v>1.6850551654964893E-2</c:v>
                </c:pt>
              </c:numCache>
            </c:numRef>
          </c:val>
          <c:extLst>
            <c:ext xmlns:c16="http://schemas.microsoft.com/office/drawing/2014/chart" uri="{C3380CC4-5D6E-409C-BE32-E72D297353CC}">
              <c16:uniqueId val="{00000001-6304-4F0B-A627-238FBD7DFA9D}"/>
            </c:ext>
          </c:extLst>
        </c:ser>
        <c:ser>
          <c:idx val="2"/>
          <c:order val="2"/>
          <c:tx>
            <c:strRef>
              <c:f>Suggestion3!$D$2:$D$3</c:f>
              <c:strCache>
                <c:ptCount val="1"/>
                <c:pt idx="0">
                  <c:v>second_quarter   21.95%</c:v>
                </c:pt>
              </c:strCache>
            </c:strRef>
          </c:tx>
          <c:spPr>
            <a:solidFill>
              <a:schemeClr val="accent4"/>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95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Suggestion3!$A$4:$A$20</c:f>
              <c:strCache>
                <c:ptCount val="16"/>
                <c:pt idx="0">
                  <c:v>Foreign</c:v>
                </c:pt>
                <c:pt idx="1">
                  <c:v>Family</c:v>
                </c:pt>
                <c:pt idx="2">
                  <c:v>Sports</c:v>
                </c:pt>
                <c:pt idx="3">
                  <c:v>Documentary</c:v>
                </c:pt>
                <c:pt idx="4">
                  <c:v>Animation</c:v>
                </c:pt>
                <c:pt idx="5">
                  <c:v>Action</c:v>
                </c:pt>
                <c:pt idx="6">
                  <c:v>Drama</c:v>
                </c:pt>
                <c:pt idx="7">
                  <c:v>Games</c:v>
                </c:pt>
                <c:pt idx="8">
                  <c:v>Travel</c:v>
                </c:pt>
                <c:pt idx="9">
                  <c:v>Children</c:v>
                </c:pt>
                <c:pt idx="10">
                  <c:v>New</c:v>
                </c:pt>
                <c:pt idx="11">
                  <c:v>Sci-Fi</c:v>
                </c:pt>
                <c:pt idx="12">
                  <c:v>Classics</c:v>
                </c:pt>
                <c:pt idx="13">
                  <c:v>Comedy</c:v>
                </c:pt>
                <c:pt idx="14">
                  <c:v>Horror</c:v>
                </c:pt>
                <c:pt idx="15">
                  <c:v>Music</c:v>
                </c:pt>
              </c:strCache>
            </c:strRef>
          </c:cat>
          <c:val>
            <c:numRef>
              <c:f>Suggestion3!$D$4:$D$20</c:f>
              <c:numCache>
                <c:formatCode>0.00%</c:formatCode>
                <c:ptCount val="16"/>
                <c:pt idx="0">
                  <c:v>1.8054162487462388E-2</c:v>
                </c:pt>
                <c:pt idx="1">
                  <c:v>1.3039117352056168E-2</c:v>
                </c:pt>
                <c:pt idx="2">
                  <c:v>1.3440320962888667E-2</c:v>
                </c:pt>
                <c:pt idx="3">
                  <c:v>1.5446339017051154E-2</c:v>
                </c:pt>
                <c:pt idx="4">
                  <c:v>8.4252758274824466E-3</c:v>
                </c:pt>
                <c:pt idx="5">
                  <c:v>1.5446339017051154E-2</c:v>
                </c:pt>
                <c:pt idx="6">
                  <c:v>1.7051153460381142E-2</c:v>
                </c:pt>
                <c:pt idx="7">
                  <c:v>1.2036108324974924E-2</c:v>
                </c:pt>
                <c:pt idx="8">
                  <c:v>6.018054162487462E-3</c:v>
                </c:pt>
                <c:pt idx="9">
                  <c:v>1.3841524573721163E-2</c:v>
                </c:pt>
                <c:pt idx="10">
                  <c:v>1.3039117352056168E-2</c:v>
                </c:pt>
                <c:pt idx="11">
                  <c:v>2.2266800401203612E-2</c:v>
                </c:pt>
                <c:pt idx="12">
                  <c:v>1.1434302908726178E-2</c:v>
                </c:pt>
                <c:pt idx="13">
                  <c:v>1.5245737211634905E-2</c:v>
                </c:pt>
                <c:pt idx="14">
                  <c:v>1.5847542627883651E-2</c:v>
                </c:pt>
                <c:pt idx="15">
                  <c:v>8.826479438314945E-3</c:v>
                </c:pt>
              </c:numCache>
            </c:numRef>
          </c:val>
          <c:extLst>
            <c:ext xmlns:c16="http://schemas.microsoft.com/office/drawing/2014/chart" uri="{C3380CC4-5D6E-409C-BE32-E72D297353CC}">
              <c16:uniqueId val="{00000002-6304-4F0B-A627-238FBD7DFA9D}"/>
            </c:ext>
          </c:extLst>
        </c:ser>
        <c:ser>
          <c:idx val="3"/>
          <c:order val="3"/>
          <c:tx>
            <c:strRef>
              <c:f>Suggestion3!$E$2:$E$3</c:f>
              <c:strCache>
                <c:ptCount val="1"/>
                <c:pt idx="0">
                  <c:v>first_quarter     15.99%</c:v>
                </c:pt>
              </c:strCache>
            </c:strRef>
          </c:tx>
          <c:spPr>
            <a:solidFill>
              <a:schemeClr val="accent6">
                <a:lumMod val="6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95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Suggestion3!$A$4:$A$20</c:f>
              <c:strCache>
                <c:ptCount val="16"/>
                <c:pt idx="0">
                  <c:v>Foreign</c:v>
                </c:pt>
                <c:pt idx="1">
                  <c:v>Family</c:v>
                </c:pt>
                <c:pt idx="2">
                  <c:v>Sports</c:v>
                </c:pt>
                <c:pt idx="3">
                  <c:v>Documentary</c:v>
                </c:pt>
                <c:pt idx="4">
                  <c:v>Animation</c:v>
                </c:pt>
                <c:pt idx="5">
                  <c:v>Action</c:v>
                </c:pt>
                <c:pt idx="6">
                  <c:v>Drama</c:v>
                </c:pt>
                <c:pt idx="7">
                  <c:v>Games</c:v>
                </c:pt>
                <c:pt idx="8">
                  <c:v>Travel</c:v>
                </c:pt>
                <c:pt idx="9">
                  <c:v>Children</c:v>
                </c:pt>
                <c:pt idx="10">
                  <c:v>New</c:v>
                </c:pt>
                <c:pt idx="11">
                  <c:v>Sci-Fi</c:v>
                </c:pt>
                <c:pt idx="12">
                  <c:v>Classics</c:v>
                </c:pt>
                <c:pt idx="13">
                  <c:v>Comedy</c:v>
                </c:pt>
                <c:pt idx="14">
                  <c:v>Horror</c:v>
                </c:pt>
                <c:pt idx="15">
                  <c:v>Music</c:v>
                </c:pt>
              </c:strCache>
            </c:strRef>
          </c:cat>
          <c:val>
            <c:numRef>
              <c:f>Suggestion3!$E$4:$E$20</c:f>
              <c:numCache>
                <c:formatCode>0.00%</c:formatCode>
                <c:ptCount val="16"/>
                <c:pt idx="0">
                  <c:v>1.1033099297893681E-2</c:v>
                </c:pt>
                <c:pt idx="1">
                  <c:v>8.2246740220661991E-3</c:v>
                </c:pt>
                <c:pt idx="2">
                  <c:v>1.5646940822467401E-2</c:v>
                </c:pt>
                <c:pt idx="3">
                  <c:v>1.2437311935807422E-2</c:v>
                </c:pt>
                <c:pt idx="4">
                  <c:v>1.4042126379137413E-2</c:v>
                </c:pt>
                <c:pt idx="5">
                  <c:v>8.0240722166499499E-3</c:v>
                </c:pt>
                <c:pt idx="6">
                  <c:v>8.6258776328986958E-3</c:v>
                </c:pt>
                <c:pt idx="7">
                  <c:v>9.2276830491474417E-3</c:v>
                </c:pt>
                <c:pt idx="8">
                  <c:v>8.826479438314945E-3</c:v>
                </c:pt>
                <c:pt idx="9">
                  <c:v>9.6288866599799402E-3</c:v>
                </c:pt>
                <c:pt idx="10">
                  <c:v>1.3440320962888667E-2</c:v>
                </c:pt>
                <c:pt idx="11">
                  <c:v>7.4222668004012039E-3</c:v>
                </c:pt>
                <c:pt idx="12">
                  <c:v>9.6288866599799402E-3</c:v>
                </c:pt>
                <c:pt idx="13">
                  <c:v>7.2216649949849547E-3</c:v>
                </c:pt>
                <c:pt idx="14">
                  <c:v>9.8294884653961894E-3</c:v>
                </c:pt>
                <c:pt idx="15">
                  <c:v>6.6198595787362088E-3</c:v>
                </c:pt>
              </c:numCache>
            </c:numRef>
          </c:val>
          <c:extLst>
            <c:ext xmlns:c16="http://schemas.microsoft.com/office/drawing/2014/chart" uri="{C3380CC4-5D6E-409C-BE32-E72D297353CC}">
              <c16:uniqueId val="{00000003-6304-4F0B-A627-238FBD7DFA9D}"/>
            </c:ext>
          </c:extLst>
        </c:ser>
        <c:dLbls>
          <c:dLblPos val="outEnd"/>
          <c:showLegendKey val="0"/>
          <c:showVal val="1"/>
          <c:showCatName val="0"/>
          <c:showSerName val="0"/>
          <c:showPercent val="0"/>
          <c:showBubbleSize val="0"/>
        </c:dLbls>
        <c:gapWidth val="444"/>
        <c:overlap val="-90"/>
        <c:axId val="1649099744"/>
        <c:axId val="1649098496"/>
      </c:barChart>
      <c:catAx>
        <c:axId val="16490997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low"/>
        <c:spPr>
          <a:noFill/>
          <a:ln w="9525" cap="flat" cmpd="sng" algn="ctr">
            <a:noFill/>
            <a:round/>
          </a:ln>
          <a:effectLst/>
        </c:spPr>
        <c:txPr>
          <a:bodyPr rot="1140000" spcFirstLastPara="1" vertOverflow="ellipsis" wrap="square" anchor="b" anchorCtr="1"/>
          <a:lstStyle/>
          <a:p>
            <a:pPr>
              <a:defRPr sz="950" b="1" i="0" u="none" strike="noStrike" kern="1200" cap="all" spc="120" normalizeH="0" baseline="0">
                <a:ln>
                  <a:noFill/>
                </a:ln>
                <a:solidFill>
                  <a:schemeClr val="tx1"/>
                </a:solidFill>
                <a:latin typeface="+mn-lt"/>
                <a:ea typeface="+mn-ea"/>
                <a:cs typeface="+mn-cs"/>
              </a:defRPr>
            </a:pPr>
            <a:endParaRPr lang="en-US"/>
          </a:p>
        </c:txPr>
        <c:crossAx val="1649098496"/>
        <c:crosses val="autoZero"/>
        <c:auto val="1"/>
        <c:lblAlgn val="ctr"/>
        <c:lblOffset val="200"/>
        <c:tickLblSkip val="1"/>
        <c:tickMarkSkip val="5"/>
        <c:noMultiLvlLbl val="0"/>
      </c:catAx>
      <c:valAx>
        <c:axId val="1649098496"/>
        <c:scaling>
          <c:orientation val="minMax"/>
        </c:scaling>
        <c:delete val="1"/>
        <c:axPos val="l"/>
        <c:numFmt formatCode="0.00%" sourceLinked="1"/>
        <c:majorTickMark val="none"/>
        <c:minorTickMark val="none"/>
        <c:tickLblPos val="nextTo"/>
        <c:crossAx val="1649099744"/>
        <c:crosses val="autoZero"/>
        <c:crossBetween val="between"/>
      </c:valAx>
      <c:spPr>
        <a:noFill/>
        <a:ln>
          <a:noFill/>
        </a:ln>
        <a:effectLst/>
      </c:spPr>
    </c:plotArea>
    <c:legend>
      <c:legendPos val="tr"/>
      <c:layout>
        <c:manualLayout>
          <c:xMode val="edge"/>
          <c:yMode val="edge"/>
          <c:x val="0.82428092191601032"/>
          <c:y val="1.32231359065926E-2"/>
          <c:w val="0.17084096128608925"/>
          <c:h val="0.24850030784577568"/>
        </c:manualLayout>
      </c:layout>
      <c:overlay val="0"/>
      <c:spPr>
        <a:noFill/>
        <a:ln>
          <a:noFill/>
        </a:ln>
        <a:effectLst/>
      </c:spPr>
      <c:txPr>
        <a:bodyPr rot="0" spcFirstLastPara="1" vertOverflow="ellipsis" vert="horz" wrap="square" anchor="ctr" anchorCtr="1"/>
        <a:lstStyle/>
        <a:p>
          <a:pPr>
            <a:defRPr sz="13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85000"/>
      </a:schemeClr>
    </a:solidFill>
    <a:ln w="9525" cap="flat" cmpd="sng" algn="ctr">
      <a:solidFill>
        <a:schemeClr val="tx1">
          <a:lumMod val="15000"/>
          <a:lumOff val="85000"/>
        </a:schemeClr>
      </a:solidFill>
      <a:round/>
    </a:ln>
    <a:effectLst/>
  </c:spPr>
  <c:txPr>
    <a:bodyPr/>
    <a:lstStyle/>
    <a:p>
      <a:pPr>
        <a:defRPr sz="950" baseline="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[Q1.csv]Sheet1!PivotTable1</c:name>
    <c:fmtId val="4"/>
  </c:pivotSource>
  <c:chart>
    <c:title>
      <c:tx>
        <c:rich>
          <a:bodyPr rot="0" spcFirstLastPara="1" vertOverflow="ellipsis" vert="horz" wrap="square" anchor="ctr" anchorCtr="1"/>
          <a:lstStyle/>
          <a:p>
            <a:pPr algn="ctr">
              <a:defRPr sz="1500" b="1" i="0" u="none" strike="noStrike" kern="1200" cap="all" spc="100" normalizeH="0" baseline="0">
                <a:solidFill>
                  <a:schemeClr val="tx1"/>
                </a:solidFill>
                <a:latin typeface="+mn-lt"/>
                <a:ea typeface="+mn-ea"/>
                <a:cs typeface="+mn-cs"/>
              </a:defRPr>
            </a:pPr>
            <a:r>
              <a:rPr lang="en-US" dirty="0"/>
              <a:t>Rental Count</a:t>
            </a:r>
            <a:r>
              <a:rPr lang="en-US" baseline="0" dirty="0"/>
              <a:t> for </a:t>
            </a:r>
            <a:r>
              <a:rPr lang="en-US" baseline="0" dirty="0" err="1"/>
              <a:t>eaCh</a:t>
            </a:r>
            <a:r>
              <a:rPr lang="en-US" baseline="0" dirty="0"/>
              <a:t> category</a:t>
            </a:r>
            <a:endParaRPr lang="en-US" dirty="0"/>
          </a:p>
        </c:rich>
      </c:tx>
      <c:layout>
        <c:manualLayout>
          <c:xMode val="edge"/>
          <c:yMode val="edge"/>
          <c:x val="0.35739962965293143"/>
          <c:y val="1.3422818791946308E-2"/>
        </c:manualLayout>
      </c:layout>
      <c:overlay val="0"/>
      <c:spPr>
        <a:noFill/>
        <a:ln>
          <a:noFill/>
        </a:ln>
        <a:effectLst/>
      </c:spPr>
      <c:txPr>
        <a:bodyPr rot="0" spcFirstLastPara="1" vertOverflow="ellipsis" vert="horz" wrap="square" anchor="ctr" anchorCtr="1"/>
        <a:lstStyle/>
        <a:p>
          <a:pPr algn="ctr">
            <a:defRPr sz="1500" b="1" i="0" u="none" strike="noStrike" kern="1200" cap="all" spc="100" normalizeH="0" baseline="0">
              <a:solidFill>
                <a:schemeClr val="tx1"/>
              </a:solidFill>
              <a:latin typeface="+mn-lt"/>
              <a:ea typeface="+mn-ea"/>
              <a:cs typeface="+mn-cs"/>
            </a:defRPr>
          </a:pPr>
          <a:endParaRPr lang="en-US"/>
        </a:p>
      </c:txPr>
    </c:title>
    <c:autoTitleDeleted val="0"/>
    <c:pivotFmts>
      <c:pivotFmt>
        <c:idx val="0"/>
        <c:spPr>
          <a:solidFill>
            <a:schemeClr val="lt1"/>
          </a:solidFill>
          <a:ln w="19050">
            <a:solidFill>
              <a:schemeClr val="accent1"/>
            </a:solidFill>
          </a:ln>
          <a:effectLst/>
        </c:spPr>
        <c:marker>
          <c:symbol val="circle"/>
          <c:size val="5"/>
        </c:marker>
        <c:dLbl>
          <c:idx val="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dLblPos val="bestFit"/>
          <c:showLegendKey val="0"/>
          <c:showVal val="1"/>
          <c:showCatName val="1"/>
          <c:showSerName val="0"/>
          <c:showPercent val="1"/>
          <c:showBubbleSize val="0"/>
          <c:separator>
</c:separator>
          <c:extLst>
            <c:ext xmlns:c15="http://schemas.microsoft.com/office/drawing/2012/chart" uri="{CE6537A1-D6FC-4f65-9D91-7224C49458BB}"/>
          </c:extLst>
        </c:dLbl>
      </c:pivotFmt>
      <c:pivotFmt>
        <c:idx val="1"/>
        <c:spPr>
          <a:solidFill>
            <a:schemeClr val="lt1"/>
          </a:solidFill>
          <a:ln w="19050">
            <a:solidFill>
              <a:schemeClr val="accent1"/>
            </a:solidFill>
          </a:ln>
          <a:effectLst/>
        </c:spPr>
      </c:pivotFmt>
      <c:pivotFmt>
        <c:idx val="2"/>
        <c:spPr>
          <a:solidFill>
            <a:schemeClr val="lt1"/>
          </a:solidFill>
          <a:ln w="19050">
            <a:solidFill>
              <a:schemeClr val="accent1"/>
            </a:solidFill>
          </a:ln>
          <a:effectLst/>
        </c:spPr>
      </c:pivotFmt>
      <c:pivotFmt>
        <c:idx val="3"/>
        <c:spPr>
          <a:solidFill>
            <a:schemeClr val="lt1"/>
          </a:solidFill>
          <a:ln w="19050">
            <a:solidFill>
              <a:schemeClr val="accent1"/>
            </a:solidFill>
          </a:ln>
          <a:effectLst/>
        </c:spPr>
      </c:pivotFmt>
      <c:pivotFmt>
        <c:idx val="4"/>
        <c:spPr>
          <a:solidFill>
            <a:schemeClr val="lt1"/>
          </a:solidFill>
          <a:ln w="19050">
            <a:solidFill>
              <a:schemeClr val="accent1"/>
            </a:solidFill>
          </a:ln>
          <a:effectLst/>
        </c:spPr>
      </c:pivotFmt>
      <c:pivotFmt>
        <c:idx val="5"/>
        <c:spPr>
          <a:solidFill>
            <a:schemeClr val="lt1"/>
          </a:solidFill>
          <a:ln w="19050">
            <a:solidFill>
              <a:schemeClr val="accent1"/>
            </a:solidFill>
          </a:ln>
          <a:effectLst/>
        </c:spPr>
      </c:pivotFmt>
      <c:pivotFmt>
        <c:idx val="6"/>
        <c:spPr>
          <a:solidFill>
            <a:schemeClr val="lt1"/>
          </a:solidFill>
          <a:ln w="19050">
            <a:solidFill>
              <a:schemeClr val="accent1"/>
            </a:solidFill>
          </a:ln>
          <a:effectLst/>
        </c:spPr>
      </c:pivotFmt>
      <c:pivotFmt>
        <c:idx val="7"/>
        <c:spPr>
          <a:solidFill>
            <a:schemeClr val="lt1"/>
          </a:solidFill>
          <a:ln w="19050">
            <a:solidFill>
              <a:schemeClr val="accent1"/>
            </a:solidFill>
          </a:ln>
          <a:effectLst/>
        </c:spPr>
      </c:pivotFmt>
      <c:pivotFmt>
        <c:idx val="8"/>
        <c:spPr>
          <a:solidFill>
            <a:schemeClr val="lt1"/>
          </a:solidFill>
          <a:ln w="19050">
            <a:solidFill>
              <a:schemeClr val="accent1"/>
            </a:solidFill>
          </a:ln>
          <a:effectLst/>
        </c:spPr>
      </c:pivotFmt>
      <c:pivotFmt>
        <c:idx val="9"/>
        <c:spPr>
          <a:solidFill>
            <a:schemeClr val="lt1"/>
          </a:solidFill>
          <a:ln w="19050">
            <a:solidFill>
              <a:schemeClr val="accent1"/>
            </a:solidFill>
          </a:ln>
          <a:effectLst/>
        </c:spPr>
      </c:pivotFmt>
      <c:pivotFmt>
        <c:idx val="10"/>
        <c:spPr>
          <a:solidFill>
            <a:schemeClr val="lt1"/>
          </a:solidFill>
          <a:ln w="19050">
            <a:solidFill>
              <a:schemeClr val="accent1"/>
            </a:solidFill>
          </a:ln>
          <a:effectLst/>
        </c:spPr>
      </c:pivotFmt>
      <c:pivotFmt>
        <c:idx val="11"/>
        <c:spPr>
          <a:solidFill>
            <a:schemeClr val="lt1"/>
          </a:solidFill>
          <a:ln w="19050">
            <a:solidFill>
              <a:schemeClr val="accent1"/>
            </a:solidFill>
          </a:ln>
          <a:effectLst/>
        </c:spPr>
      </c:pivotFmt>
      <c:pivotFmt>
        <c:idx val="12"/>
        <c:spPr>
          <a:solidFill>
            <a:schemeClr val="lt1"/>
          </a:solidFill>
          <a:ln w="19050">
            <a:solidFill>
              <a:schemeClr val="accent1"/>
            </a:solidFill>
          </a:ln>
          <a:effectLst/>
        </c:spPr>
      </c:pivotFmt>
      <c:pivotFmt>
        <c:idx val="13"/>
        <c:spPr>
          <a:solidFill>
            <a:schemeClr val="lt1"/>
          </a:solidFill>
          <a:ln w="19050">
            <a:solidFill>
              <a:schemeClr val="accent1"/>
            </a:solidFill>
          </a:ln>
          <a:effectLst/>
        </c:spPr>
      </c:pivotFmt>
      <c:pivotFmt>
        <c:idx val="14"/>
        <c:spPr>
          <a:solidFill>
            <a:schemeClr val="lt1"/>
          </a:solidFill>
          <a:ln w="19050">
            <a:solidFill>
              <a:schemeClr val="accent1"/>
            </a:solidFill>
          </a:ln>
          <a:effectLst/>
        </c:spPr>
      </c:pivotFmt>
      <c:pivotFmt>
        <c:idx val="15"/>
        <c:spPr>
          <a:solidFill>
            <a:schemeClr val="lt1"/>
          </a:solidFill>
          <a:ln w="19050">
            <a:solidFill>
              <a:schemeClr val="accent1"/>
            </a:solidFill>
          </a:ln>
          <a:effectLst/>
        </c:spPr>
      </c:pivotFmt>
      <c:pivotFmt>
        <c:idx val="16"/>
        <c:spPr>
          <a:solidFill>
            <a:schemeClr val="lt1"/>
          </a:solidFill>
          <a:ln w="19050">
            <a:solidFill>
              <a:schemeClr val="accent1"/>
            </a:solidFill>
          </a:ln>
          <a:effectLst/>
        </c:spPr>
      </c:pivotFmt>
      <c:pivotFmt>
        <c:idx val="17"/>
        <c:spPr>
          <a:solidFill>
            <a:schemeClr val="lt1"/>
          </a:solidFill>
          <a:ln w="19050">
            <a:solidFill>
              <a:schemeClr val="accent1"/>
            </a:solid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dLblPos val="bestFit"/>
          <c:showLegendKey val="0"/>
          <c:showVal val="1"/>
          <c:showCatName val="1"/>
          <c:showSerName val="0"/>
          <c:showPercent val="1"/>
          <c:showBubbleSize val="0"/>
          <c:separator>
</c:separator>
          <c:extLst>
            <c:ext xmlns:c15="http://schemas.microsoft.com/office/drawing/2012/chart" uri="{CE6537A1-D6FC-4f65-9D91-7224C49458BB}"/>
          </c:extLst>
        </c:dLbl>
      </c:pivotFmt>
      <c:pivotFmt>
        <c:idx val="18"/>
        <c:spPr>
          <a:solidFill>
            <a:schemeClr val="lt1"/>
          </a:solidFill>
          <a:ln w="19050">
            <a:solidFill>
              <a:schemeClr val="accent1"/>
            </a:solidFill>
          </a:ln>
          <a:effectLst/>
        </c:spPr>
      </c:pivotFmt>
      <c:pivotFmt>
        <c:idx val="19"/>
        <c:spPr>
          <a:solidFill>
            <a:schemeClr val="lt1"/>
          </a:solidFill>
          <a:ln w="19050">
            <a:solidFill>
              <a:schemeClr val="accent1"/>
            </a:solidFill>
          </a:ln>
          <a:effectLst/>
        </c:spPr>
      </c:pivotFmt>
      <c:pivotFmt>
        <c:idx val="20"/>
        <c:spPr>
          <a:solidFill>
            <a:schemeClr val="lt1"/>
          </a:solidFill>
          <a:ln w="19050">
            <a:solidFill>
              <a:schemeClr val="accent1"/>
            </a:solidFill>
          </a:ln>
          <a:effectLst/>
        </c:spPr>
      </c:pivotFmt>
      <c:pivotFmt>
        <c:idx val="21"/>
        <c:spPr>
          <a:solidFill>
            <a:schemeClr val="lt1"/>
          </a:solidFill>
          <a:ln w="19050">
            <a:solidFill>
              <a:schemeClr val="accent1"/>
            </a:solidFill>
          </a:ln>
          <a:effectLst/>
        </c:spPr>
      </c:pivotFmt>
      <c:pivotFmt>
        <c:idx val="22"/>
        <c:spPr>
          <a:solidFill>
            <a:schemeClr val="lt1"/>
          </a:solidFill>
          <a:ln w="19050">
            <a:solidFill>
              <a:schemeClr val="accent1"/>
            </a:solidFill>
          </a:ln>
          <a:effectLst/>
        </c:spPr>
      </c:pivotFmt>
      <c:pivotFmt>
        <c:idx val="23"/>
        <c:spPr>
          <a:solidFill>
            <a:schemeClr val="lt1"/>
          </a:solidFill>
          <a:ln w="19050">
            <a:solidFill>
              <a:schemeClr val="accent1"/>
            </a:solidFill>
          </a:ln>
          <a:effectLst/>
        </c:spPr>
      </c:pivotFmt>
      <c:pivotFmt>
        <c:idx val="24"/>
        <c:spPr>
          <a:solidFill>
            <a:schemeClr val="lt1"/>
          </a:solidFill>
          <a:ln w="19050">
            <a:solidFill>
              <a:schemeClr val="accent1"/>
            </a:solidFill>
          </a:ln>
          <a:effectLst/>
        </c:spPr>
      </c:pivotFmt>
      <c:pivotFmt>
        <c:idx val="25"/>
        <c:spPr>
          <a:solidFill>
            <a:schemeClr val="lt1"/>
          </a:solidFill>
          <a:ln w="19050">
            <a:solidFill>
              <a:schemeClr val="accent1"/>
            </a:solidFill>
          </a:ln>
          <a:effectLst/>
        </c:spPr>
      </c:pivotFmt>
      <c:pivotFmt>
        <c:idx val="26"/>
        <c:spPr>
          <a:solidFill>
            <a:schemeClr val="lt1"/>
          </a:solidFill>
          <a:ln w="19050">
            <a:solidFill>
              <a:schemeClr val="accent1"/>
            </a:solidFill>
          </a:ln>
          <a:effectLst/>
        </c:spPr>
      </c:pivotFmt>
      <c:pivotFmt>
        <c:idx val="27"/>
        <c:spPr>
          <a:solidFill>
            <a:schemeClr val="lt1"/>
          </a:solidFill>
          <a:ln w="19050">
            <a:solidFill>
              <a:schemeClr val="accent1"/>
            </a:solidFill>
          </a:ln>
          <a:effectLst/>
        </c:spPr>
      </c:pivotFmt>
      <c:pivotFmt>
        <c:idx val="28"/>
        <c:spPr>
          <a:solidFill>
            <a:schemeClr val="lt1"/>
          </a:solidFill>
          <a:ln w="19050">
            <a:solidFill>
              <a:schemeClr val="accent1"/>
            </a:solidFill>
          </a:ln>
          <a:effectLst/>
        </c:spPr>
      </c:pivotFmt>
      <c:pivotFmt>
        <c:idx val="29"/>
        <c:spPr>
          <a:solidFill>
            <a:schemeClr val="lt1"/>
          </a:solidFill>
          <a:ln w="19050">
            <a:solidFill>
              <a:schemeClr val="accent1"/>
            </a:solidFill>
          </a:ln>
          <a:effectLst/>
        </c:spPr>
      </c:pivotFmt>
      <c:pivotFmt>
        <c:idx val="30"/>
        <c:spPr>
          <a:solidFill>
            <a:schemeClr val="lt1"/>
          </a:solidFill>
          <a:ln w="19050">
            <a:solidFill>
              <a:schemeClr val="accent1"/>
            </a:solidFill>
          </a:ln>
          <a:effectLst/>
        </c:spPr>
      </c:pivotFmt>
      <c:pivotFmt>
        <c:idx val="31"/>
        <c:spPr>
          <a:solidFill>
            <a:schemeClr val="lt1"/>
          </a:solidFill>
          <a:ln w="19050">
            <a:solidFill>
              <a:schemeClr val="accent1"/>
            </a:solidFill>
          </a:ln>
          <a:effectLst/>
        </c:spPr>
      </c:pivotFmt>
      <c:pivotFmt>
        <c:idx val="32"/>
        <c:spPr>
          <a:solidFill>
            <a:schemeClr val="lt1"/>
          </a:solidFill>
          <a:ln w="19050">
            <a:solidFill>
              <a:schemeClr val="accent1"/>
            </a:solidFill>
          </a:ln>
          <a:effectLst/>
        </c:spPr>
      </c:pivotFmt>
      <c:pivotFmt>
        <c:idx val="33"/>
        <c:spPr>
          <a:solidFill>
            <a:schemeClr val="lt1"/>
          </a:solidFill>
          <a:ln w="19050">
            <a:solidFill>
              <a:schemeClr val="accent1"/>
            </a:solidFill>
          </a:ln>
          <a:effectLst/>
        </c:spPr>
      </c:pivotFmt>
      <c:pivotFmt>
        <c:idx val="34"/>
        <c:spPr>
          <a:solidFill>
            <a:schemeClr val="lt1"/>
          </a:solidFill>
          <a:ln w="19050">
            <a:solidFill>
              <a:schemeClr val="accent1"/>
            </a:solid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dLblPos val="bestFit"/>
          <c:showLegendKey val="0"/>
          <c:showVal val="1"/>
          <c:showCatName val="1"/>
          <c:showSerName val="0"/>
          <c:showPercent val="1"/>
          <c:showBubbleSize val="0"/>
          <c:separator>
</c:separator>
          <c:extLst>
            <c:ext xmlns:c15="http://schemas.microsoft.com/office/drawing/2012/chart" uri="{CE6537A1-D6FC-4f65-9D91-7224C49458BB}"/>
          </c:extLst>
        </c:dLbl>
      </c:pivotFmt>
      <c:pivotFmt>
        <c:idx val="35"/>
        <c:spPr>
          <a:solidFill>
            <a:schemeClr val="lt1"/>
          </a:solidFill>
          <a:ln w="19050">
            <a:solidFill>
              <a:schemeClr val="accent1"/>
            </a:solidFill>
          </a:ln>
          <a:effectLst/>
        </c:spPr>
      </c:pivotFmt>
      <c:pivotFmt>
        <c:idx val="36"/>
        <c:spPr>
          <a:solidFill>
            <a:schemeClr val="lt1"/>
          </a:solidFill>
          <a:ln w="19050">
            <a:solidFill>
              <a:schemeClr val="accent1"/>
            </a:solidFill>
          </a:ln>
          <a:effectLst/>
        </c:spPr>
      </c:pivotFmt>
      <c:pivotFmt>
        <c:idx val="37"/>
        <c:spPr>
          <a:solidFill>
            <a:schemeClr val="lt1"/>
          </a:solidFill>
          <a:ln w="19050">
            <a:solidFill>
              <a:schemeClr val="accent1"/>
            </a:solidFill>
          </a:ln>
          <a:effectLst/>
        </c:spPr>
      </c:pivotFmt>
      <c:pivotFmt>
        <c:idx val="38"/>
        <c:spPr>
          <a:solidFill>
            <a:schemeClr val="lt1"/>
          </a:solidFill>
          <a:ln w="19050">
            <a:solidFill>
              <a:schemeClr val="accent1"/>
            </a:solidFill>
          </a:ln>
          <a:effectLst/>
        </c:spPr>
      </c:pivotFmt>
      <c:pivotFmt>
        <c:idx val="39"/>
        <c:spPr>
          <a:solidFill>
            <a:schemeClr val="lt1"/>
          </a:solidFill>
          <a:ln w="19050">
            <a:solidFill>
              <a:schemeClr val="accent1"/>
            </a:solidFill>
          </a:ln>
          <a:effectLst/>
        </c:spPr>
      </c:pivotFmt>
      <c:pivotFmt>
        <c:idx val="40"/>
        <c:spPr>
          <a:solidFill>
            <a:schemeClr val="lt1"/>
          </a:solidFill>
          <a:ln w="19050">
            <a:solidFill>
              <a:schemeClr val="accent1"/>
            </a:solidFill>
          </a:ln>
          <a:effectLst/>
        </c:spPr>
      </c:pivotFmt>
      <c:pivotFmt>
        <c:idx val="41"/>
        <c:spPr>
          <a:solidFill>
            <a:schemeClr val="lt1"/>
          </a:solidFill>
          <a:ln w="19050">
            <a:solidFill>
              <a:schemeClr val="accent1"/>
            </a:solidFill>
          </a:ln>
          <a:effectLst/>
        </c:spPr>
      </c:pivotFmt>
      <c:pivotFmt>
        <c:idx val="42"/>
        <c:spPr>
          <a:solidFill>
            <a:schemeClr val="lt1"/>
          </a:solidFill>
          <a:ln w="19050">
            <a:solidFill>
              <a:schemeClr val="accent1"/>
            </a:solidFill>
          </a:ln>
          <a:effectLst/>
        </c:spPr>
      </c:pivotFmt>
      <c:pivotFmt>
        <c:idx val="43"/>
        <c:spPr>
          <a:solidFill>
            <a:schemeClr val="lt1"/>
          </a:solidFill>
          <a:ln w="19050">
            <a:solidFill>
              <a:schemeClr val="accent1"/>
            </a:solidFill>
          </a:ln>
          <a:effectLst/>
        </c:spPr>
      </c:pivotFmt>
      <c:pivotFmt>
        <c:idx val="44"/>
        <c:spPr>
          <a:solidFill>
            <a:schemeClr val="lt1"/>
          </a:solidFill>
          <a:ln w="19050">
            <a:solidFill>
              <a:schemeClr val="accent1"/>
            </a:solidFill>
          </a:ln>
          <a:effectLst/>
        </c:spPr>
      </c:pivotFmt>
      <c:pivotFmt>
        <c:idx val="45"/>
        <c:spPr>
          <a:solidFill>
            <a:schemeClr val="lt1"/>
          </a:solidFill>
          <a:ln w="19050">
            <a:solidFill>
              <a:schemeClr val="accent1"/>
            </a:solidFill>
          </a:ln>
          <a:effectLst/>
        </c:spPr>
      </c:pivotFmt>
      <c:pivotFmt>
        <c:idx val="46"/>
        <c:spPr>
          <a:solidFill>
            <a:schemeClr val="lt1"/>
          </a:solidFill>
          <a:ln w="19050">
            <a:solidFill>
              <a:schemeClr val="accent1"/>
            </a:solidFill>
          </a:ln>
          <a:effectLst/>
        </c:spPr>
      </c:pivotFmt>
      <c:pivotFmt>
        <c:idx val="47"/>
        <c:spPr>
          <a:solidFill>
            <a:schemeClr val="lt1"/>
          </a:solidFill>
          <a:ln w="19050">
            <a:solidFill>
              <a:schemeClr val="accent1"/>
            </a:solidFill>
          </a:ln>
          <a:effectLst/>
        </c:spPr>
      </c:pivotFmt>
      <c:pivotFmt>
        <c:idx val="48"/>
        <c:spPr>
          <a:solidFill>
            <a:schemeClr val="lt1"/>
          </a:solidFill>
          <a:ln w="19050">
            <a:solidFill>
              <a:schemeClr val="accent1"/>
            </a:solidFill>
          </a:ln>
          <a:effectLst/>
        </c:spPr>
      </c:pivotFmt>
      <c:pivotFmt>
        <c:idx val="49"/>
        <c:spPr>
          <a:solidFill>
            <a:schemeClr val="lt1"/>
          </a:solidFill>
          <a:ln w="19050">
            <a:solidFill>
              <a:schemeClr val="accent1"/>
            </a:solidFill>
          </a:ln>
          <a:effectLst/>
        </c:spPr>
      </c:pivotFmt>
      <c:pivotFmt>
        <c:idx val="50"/>
        <c:spPr>
          <a:solidFill>
            <a:schemeClr val="lt1"/>
          </a:solidFill>
          <a:ln w="19050">
            <a:solidFill>
              <a:schemeClr val="accent1"/>
            </a:solidFill>
          </a:ln>
          <a:effectLst/>
        </c:spPr>
      </c:pivotFmt>
    </c:pivotFmts>
    <c:plotArea>
      <c:layout>
        <c:manualLayout>
          <c:layoutTarget val="inner"/>
          <c:xMode val="edge"/>
          <c:yMode val="edge"/>
          <c:x val="0.12864690356870537"/>
          <c:y val="6.3266219239373603E-2"/>
          <c:w val="0.70318096968388188"/>
          <c:h val="0.89136465324384784"/>
        </c:manualLayout>
      </c:layout>
      <c:pieChart>
        <c:varyColors val="1"/>
        <c:dLbls>
          <c:dLblPos val="inEnd"/>
          <c:showLegendKey val="0"/>
          <c:showVal val="1"/>
          <c:showCatName val="0"/>
          <c:showSerName val="0"/>
          <c:showPercent val="0"/>
          <c:showBubbleSize val="0"/>
          <c:showLeaderLines val="0"/>
        </c:dLbls>
        <c:firstSliceAng val="0"/>
      </c:pieChart>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85000"/>
      </a:schemeClr>
    </a:solidFill>
    <a:ln w="9525" cap="flat" cmpd="sng" algn="ctr">
      <a:noFill/>
      <a:round/>
    </a:ln>
    <a:effectLst/>
  </c:spPr>
  <c:txPr>
    <a:bodyPr/>
    <a:lstStyle/>
    <a:p>
      <a:pPr>
        <a:defRPr>
          <a:solidFill>
            <a:schemeClr val="tx1"/>
          </a:solidFill>
        </a:defRPr>
      </a:pPr>
      <a:endParaRPr lang="en-US"/>
    </a:p>
  </c:txPr>
  <c:externalData r:id="rId3">
    <c:autoUpdate val="0"/>
  </c:externalData>
  <c:userShapes r:id="rId4"/>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[Q4.csv]Sheet2!PivotTable2</c:name>
    <c:fmtId val="6"/>
  </c:pivotSource>
  <c:chart>
    <c:autoTitleDeleted val="0"/>
    <c:pivotFmts>
      <c:pivotFmt>
        <c:idx val="0"/>
        <c:spPr>
          <a:solidFill>
            <a:schemeClr val="accent1"/>
          </a:solidFill>
          <a:ln>
            <a:noFill/>
          </a:ln>
          <a:effectLst/>
        </c:spPr>
        <c:marker>
          <c:symbol val="diamond"/>
          <c:size val="6"/>
          <c:spPr>
            <a:solidFill>
              <a:schemeClr val="accent1"/>
            </a:solidFill>
            <a:ln w="9525">
              <a:solidFill>
                <a:schemeClr val="accent1"/>
              </a:solidFill>
              <a:round/>
            </a:ln>
            <a:effectLst/>
          </c:spPr>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square"/>
          <c:size val="6"/>
          <c:spPr>
            <a:solidFill>
              <a:schemeClr val="accent2"/>
            </a:solidFill>
            <a:ln w="9525">
              <a:solidFill>
                <a:schemeClr val="accent2"/>
              </a:solidFill>
              <a:round/>
            </a:ln>
            <a:effectLst/>
          </c:spPr>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1</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Sheet2!$A$5:$A$9</c:f>
              <c:strCache>
                <c:ptCount val="4"/>
                <c:pt idx="0">
                  <c:v>6/2005</c:v>
                </c:pt>
                <c:pt idx="1">
                  <c:v>7/2005</c:v>
                </c:pt>
                <c:pt idx="2">
                  <c:v>8/2005</c:v>
                </c:pt>
                <c:pt idx="3">
                  <c:v>2/2006</c:v>
                </c:pt>
              </c:strCache>
            </c:strRef>
          </c:cat>
          <c:val>
            <c:numRef>
              <c:f>Sheet2!$B$5:$B$9</c:f>
              <c:numCache>
                <c:formatCode>General</c:formatCode>
                <c:ptCount val="4"/>
                <c:pt idx="0">
                  <c:v>1015</c:v>
                </c:pt>
                <c:pt idx="1">
                  <c:v>3347</c:v>
                </c:pt>
                <c:pt idx="2">
                  <c:v>2835</c:v>
                </c:pt>
                <c:pt idx="3">
                  <c:v>95</c:v>
                </c:pt>
              </c:numCache>
            </c:numRef>
          </c:val>
          <c:extLst>
            <c:ext xmlns:c16="http://schemas.microsoft.com/office/drawing/2014/chart" uri="{C3380CC4-5D6E-409C-BE32-E72D297353CC}">
              <c16:uniqueId val="{00000000-7103-461A-A1C1-F0DCDA4010AA}"/>
            </c:ext>
          </c:extLst>
        </c:ser>
        <c:ser>
          <c:idx val="1"/>
          <c:order val="1"/>
          <c:tx>
            <c:strRef>
              <c:f>Sheet2!$C$3:$C$4</c:f>
              <c:strCache>
                <c:ptCount val="1"/>
                <c:pt idx="0">
                  <c:v>2</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Sheet2!$A$5:$A$9</c:f>
              <c:strCache>
                <c:ptCount val="4"/>
                <c:pt idx="0">
                  <c:v>6/2005</c:v>
                </c:pt>
                <c:pt idx="1">
                  <c:v>7/2005</c:v>
                </c:pt>
                <c:pt idx="2">
                  <c:v>8/2005</c:v>
                </c:pt>
                <c:pt idx="3">
                  <c:v>2/2006</c:v>
                </c:pt>
              </c:strCache>
            </c:strRef>
          </c:cat>
          <c:val>
            <c:numRef>
              <c:f>Sheet2!$C$5:$C$9</c:f>
              <c:numCache>
                <c:formatCode>General</c:formatCode>
                <c:ptCount val="4"/>
                <c:pt idx="0">
                  <c:v>1000</c:v>
                </c:pt>
                <c:pt idx="1">
                  <c:v>3366</c:v>
                </c:pt>
                <c:pt idx="2">
                  <c:v>2851</c:v>
                </c:pt>
                <c:pt idx="3">
                  <c:v>87</c:v>
                </c:pt>
              </c:numCache>
            </c:numRef>
          </c:val>
          <c:extLst>
            <c:ext xmlns:c16="http://schemas.microsoft.com/office/drawing/2014/chart" uri="{C3380CC4-5D6E-409C-BE32-E72D297353CC}">
              <c16:uniqueId val="{00000001-7103-461A-A1C1-F0DCDA4010AA}"/>
            </c:ext>
          </c:extLst>
        </c:ser>
        <c:dLbls>
          <c:dLblPos val="outEnd"/>
          <c:showLegendKey val="0"/>
          <c:showVal val="1"/>
          <c:showCatName val="0"/>
          <c:showSerName val="0"/>
          <c:showPercent val="0"/>
          <c:showBubbleSize val="0"/>
        </c:dLbls>
        <c:gapWidth val="444"/>
        <c:overlap val="-90"/>
        <c:axId val="1822946208"/>
        <c:axId val="1822950368"/>
      </c:barChart>
      <c:catAx>
        <c:axId val="182294620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sz="1600" b="1" i="0" baseline="0" dirty="0">
                    <a:solidFill>
                      <a:schemeClr val="tx1"/>
                    </a:solidFill>
                  </a:rPr>
                  <a:t>Date</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cap="all" spc="120" normalizeH="0" baseline="0">
                <a:solidFill>
                  <a:schemeClr val="tx1"/>
                </a:solidFill>
                <a:latin typeface="+mn-lt"/>
                <a:ea typeface="+mn-ea"/>
                <a:cs typeface="+mn-cs"/>
              </a:defRPr>
            </a:pPr>
            <a:endParaRPr lang="en-US"/>
          </a:p>
        </c:txPr>
        <c:crossAx val="1822950368"/>
        <c:crosses val="autoZero"/>
        <c:auto val="1"/>
        <c:lblAlgn val="ctr"/>
        <c:lblOffset val="100"/>
        <c:noMultiLvlLbl val="0"/>
      </c:catAx>
      <c:valAx>
        <c:axId val="1822950368"/>
        <c:scaling>
          <c:orientation val="minMax"/>
        </c:scaling>
        <c:delete val="0"/>
        <c:axPos val="l"/>
        <c:title>
          <c:tx>
            <c:rich>
              <a:bodyPr rot="-5400000" spcFirstLastPara="1" vertOverflow="ellipsis" vert="horz" wrap="square" anchor="ctr" anchorCtr="1"/>
              <a:lstStyle/>
              <a:p>
                <a:pPr>
                  <a:defRPr sz="1800" b="1" i="0" u="none" strike="noStrike" kern="1200" cap="all" baseline="0">
                    <a:solidFill>
                      <a:schemeClr val="tx1"/>
                    </a:solidFill>
                    <a:latin typeface="+mn-lt"/>
                    <a:ea typeface="+mn-ea"/>
                    <a:cs typeface="+mn-cs"/>
                  </a:defRPr>
                </a:pPr>
                <a:r>
                  <a:rPr lang="en-US" sz="1800" b="1" i="0" baseline="0" dirty="0">
                    <a:solidFill>
                      <a:schemeClr val="tx1"/>
                    </a:solidFill>
                  </a:rPr>
                  <a:t>Rental orders</a:t>
                </a:r>
              </a:p>
            </c:rich>
          </c:tx>
          <c:overlay val="0"/>
          <c:spPr>
            <a:noFill/>
            <a:ln>
              <a:noFill/>
            </a:ln>
            <a:effectLst/>
          </c:spPr>
          <c:txPr>
            <a:bodyPr rot="-5400000" spcFirstLastPara="1" vertOverflow="ellipsis" vert="horz" wrap="square" anchor="ctr" anchorCtr="1"/>
            <a:lstStyle/>
            <a:p>
              <a:pPr>
                <a:defRPr sz="1800" b="1" i="0" u="none" strike="noStrike" kern="1200" cap="all"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crossAx val="1822946208"/>
        <c:crosses val="autoZero"/>
        <c:crossBetween val="between"/>
      </c:valAx>
      <c:spPr>
        <a:solidFill>
          <a:schemeClr val="bg1">
            <a:lumMod val="85000"/>
          </a:schemeClr>
        </a:solidFill>
        <a:ln>
          <a:noFill/>
        </a:ln>
        <a:effectLst/>
      </c:spPr>
    </c:plotArea>
    <c:legend>
      <c:legendPos val="r"/>
      <c:layout>
        <c:manualLayout>
          <c:xMode val="edge"/>
          <c:yMode val="edge"/>
          <c:x val="0.85975251479360137"/>
          <c:y val="8.6190837843622359E-2"/>
          <c:w val="0.13866180992223198"/>
          <c:h val="8.4707467070295292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85000"/>
      </a:schemeClr>
    </a:solidFill>
    <a:ln w="9525" cap="flat" cmpd="sng" algn="ctr">
      <a:solidFill>
        <a:schemeClr val="bg1">
          <a:lumMod val="85000"/>
        </a:schemeClr>
      </a:solidFill>
      <a:round/>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0">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800"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styleClr val="0"/>
    </cs:lnRef>
    <cs:fillRef idx="0"/>
    <cs:effectRef idx="0"/>
    <cs:fontRef idx="minor">
      <cs:styleClr val="0"/>
    </cs:fontRef>
    <cs:defRPr sz="900" b="1" kern="1200"/>
  </cs:dataLabel>
  <cs:dataLabelCallout>
    <cs:lnRef idx="0">
      <cs:styleClr val="0"/>
    </cs:lnRef>
    <cs:fillRef idx="0"/>
    <cs:effectRef idx="0"/>
    <cs:fontRef idx="minor">
      <cs:styleClr val="0"/>
    </cs:fontRef>
    <cs:spPr>
      <a:solidFill>
        <a:schemeClr val="lt1"/>
      </a:solidFill>
      <a:ln>
        <a:solidFill>
          <a:schemeClr val="phClr"/>
        </a:solidFill>
      </a:ln>
    </cs:spPr>
    <cs:defRPr sz="900" b="1" kern="1200"/>
    <cs:bodyPr rot="0" spcFirstLastPara="1" vertOverflow="clip" horzOverflow="clip" vert="horz" wrap="square" lIns="36576" tIns="18288" rIns="36576" bIns="18288" anchor="ctr" anchorCtr="1">
      <a:spAutoFit/>
    </cs:bodyPr>
  </cs:dataLabelCallout>
  <cs:dataPoint>
    <cs:lnRef idx="0">
      <cs:styleClr val="0"/>
    </cs:lnRef>
    <cs:fillRef idx="0"/>
    <cs:effectRef idx="0"/>
    <cs:fontRef idx="minor">
      <a:schemeClr val="dk1"/>
    </cs:fontRef>
    <cs:spPr>
      <a:solidFill>
        <a:schemeClr val="lt1"/>
      </a:solidFill>
      <a:ln w="19050">
        <a:solidFill>
          <a:schemeClr val="phClr"/>
        </a:solidFill>
      </a:ln>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60">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800"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styleClr val="0"/>
    </cs:lnRef>
    <cs:fillRef idx="0"/>
    <cs:effectRef idx="0"/>
    <cs:fontRef idx="minor">
      <cs:styleClr val="0"/>
    </cs:fontRef>
    <cs:defRPr sz="900" b="1" kern="1200"/>
  </cs:dataLabel>
  <cs:dataLabelCallout>
    <cs:lnRef idx="0">
      <cs:styleClr val="0"/>
    </cs:lnRef>
    <cs:fillRef idx="0"/>
    <cs:effectRef idx="0"/>
    <cs:fontRef idx="minor">
      <cs:styleClr val="0"/>
    </cs:fontRef>
    <cs:spPr>
      <a:solidFill>
        <a:schemeClr val="lt1"/>
      </a:solidFill>
      <a:ln>
        <a:solidFill>
          <a:schemeClr val="phClr"/>
        </a:solidFill>
      </a:ln>
    </cs:spPr>
    <cs:defRPr sz="900" b="1" kern="1200"/>
    <cs:bodyPr rot="0" spcFirstLastPara="1" vertOverflow="clip" horzOverflow="clip" vert="horz" wrap="square" lIns="36576" tIns="18288" rIns="36576" bIns="18288" anchor="ctr" anchorCtr="1">
      <a:spAutoFit/>
    </cs:bodyPr>
  </cs:dataLabelCallout>
  <cs:dataPoint>
    <cs:lnRef idx="0">
      <cs:styleClr val="0"/>
    </cs:lnRef>
    <cs:fillRef idx="0"/>
    <cs:effectRef idx="0"/>
    <cs:fontRef idx="minor">
      <a:schemeClr val="dk1"/>
    </cs:fontRef>
    <cs:spPr>
      <a:solidFill>
        <a:schemeClr val="lt1"/>
      </a:solidFill>
      <a:ln w="19050">
        <a:solidFill>
          <a:schemeClr val="phClr"/>
        </a:solidFill>
      </a:ln>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drawings/drawing1.xml><?xml version="1.0" encoding="utf-8"?>
<c:userShapes xmlns:c="http://schemas.openxmlformats.org/drawingml/2006/chart">
  <cdr:relSizeAnchor xmlns:cdr="http://schemas.openxmlformats.org/drawingml/2006/chartDrawing">
    <cdr:from>
      <cdr:x>0.52911</cdr:x>
      <cdr:y>0.24006</cdr:y>
    </cdr:from>
    <cdr:to>
      <cdr:x>0.98219</cdr:x>
      <cdr:y>0.75994</cdr:y>
    </cdr:to>
    <cdr:sp macro="" textlink="">
      <cdr:nvSpPr>
        <cdr:cNvPr id="2" name="TextBox 1">
          <a:extLst xmlns:a="http://schemas.openxmlformats.org/drawingml/2006/main">
            <a:ext uri="{FF2B5EF4-FFF2-40B4-BE49-F238E27FC236}">
              <a16:creationId xmlns:a16="http://schemas.microsoft.com/office/drawing/2014/main" id="{FA90E9FA-0C98-419C-B4FD-5866AAB95D14}"/>
            </a:ext>
          </a:extLst>
        </cdr:cNvPr>
        <cdr:cNvSpPr txBox="1"/>
      </cdr:nvSpPr>
      <cdr:spPr>
        <a:xfrm xmlns:a="http://schemas.openxmlformats.org/drawingml/2006/main">
          <a:off x="6450904" y="1399784"/>
          <a:ext cx="5523977" cy="303129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2400" dirty="0"/>
            <a:t>As we can see in the chart of the film category we can see seven category had the maximum percentage of total rented times and three category as the minimum percentage of total rented time </a:t>
          </a:r>
        </a:p>
      </cdr:txBody>
    </cdr:sp>
  </cdr:relSizeAnchor>
</c:userShapes>
</file>

<file path=ppt/drawings/drawing2.xml><?xml version="1.0" encoding="utf-8"?>
<c:userShapes xmlns:c="http://schemas.openxmlformats.org/drawingml/2006/chart">
  <cdr:relSizeAnchor xmlns:cdr="http://schemas.openxmlformats.org/drawingml/2006/chartDrawing">
    <cdr:from>
      <cdr:x>0.32721</cdr:x>
      <cdr:y>0.03374</cdr:y>
    </cdr:from>
    <cdr:to>
      <cdr:x>0.68312</cdr:x>
      <cdr:y>0.20263</cdr:y>
    </cdr:to>
    <cdr:sp macro="" textlink="">
      <cdr:nvSpPr>
        <cdr:cNvPr id="2" name="TextBox 1">
          <a:extLst xmlns:a="http://schemas.openxmlformats.org/drawingml/2006/main">
            <a:ext uri="{FF2B5EF4-FFF2-40B4-BE49-F238E27FC236}">
              <a16:creationId xmlns:a16="http://schemas.microsoft.com/office/drawing/2014/main" id="{AC6471F3-A4D6-4776-94A2-B2A3F8F97AFC}"/>
            </a:ext>
          </a:extLst>
        </cdr:cNvPr>
        <cdr:cNvSpPr txBox="1"/>
      </cdr:nvSpPr>
      <cdr:spPr>
        <a:xfrm xmlns:a="http://schemas.openxmlformats.org/drawingml/2006/main">
          <a:off x="4009292" y="196755"/>
          <a:ext cx="4360985" cy="98473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userShapes>
</file>

<file path=ppt/drawings/drawing3.xml><?xml version="1.0" encoding="utf-8"?>
<c:userShapes xmlns:c="http://schemas.openxmlformats.org/drawingml/2006/chart">
  <cdr:relSizeAnchor xmlns:cdr="http://schemas.openxmlformats.org/drawingml/2006/chartDrawing">
    <cdr:from>
      <cdr:x>0.44292</cdr:x>
      <cdr:y>0.40965</cdr:y>
    </cdr:from>
    <cdr:to>
      <cdr:x>0.55708</cdr:x>
      <cdr:y>0.59035</cdr:y>
    </cdr:to>
    <cdr:sp macro="" textlink="">
      <cdr:nvSpPr>
        <cdr:cNvPr id="2" name="TextBox 1">
          <a:extLst xmlns:a="http://schemas.openxmlformats.org/drawingml/2006/main">
            <a:ext uri="{FF2B5EF4-FFF2-40B4-BE49-F238E27FC236}">
              <a16:creationId xmlns:a16="http://schemas.microsoft.com/office/drawing/2014/main" id="{07AC8426-6B56-446F-9FD9-F0AC782257F2}"/>
            </a:ext>
          </a:extLst>
        </cdr:cNvPr>
        <cdr:cNvSpPr txBox="1"/>
      </cdr:nvSpPr>
      <cdr:spPr>
        <a:xfrm xmlns:a="http://schemas.openxmlformats.org/drawingml/2006/main">
          <a:off x="3547403" y="2072848"/>
          <a:ext cx="914400" cy="9144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0.72248</cdr:x>
      <cdr:y>0.09715</cdr:y>
    </cdr:from>
    <cdr:to>
      <cdr:x>1</cdr:x>
      <cdr:y>0.19237</cdr:y>
    </cdr:to>
    <cdr:sp macro="" textlink="">
      <cdr:nvSpPr>
        <cdr:cNvPr id="3" name="TextBox 2">
          <a:extLst xmlns:a="http://schemas.openxmlformats.org/drawingml/2006/main">
            <a:ext uri="{FF2B5EF4-FFF2-40B4-BE49-F238E27FC236}">
              <a16:creationId xmlns:a16="http://schemas.microsoft.com/office/drawing/2014/main" id="{CBA3D5D7-C756-42AB-B35F-C7F928D3055C}"/>
            </a:ext>
          </a:extLst>
        </cdr:cNvPr>
        <cdr:cNvSpPr txBox="1"/>
      </cdr:nvSpPr>
      <cdr:spPr>
        <a:xfrm xmlns:a="http://schemas.openxmlformats.org/drawingml/2006/main">
          <a:off x="5786508" y="491613"/>
          <a:ext cx="2222696" cy="48181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0.87471</cdr:x>
      <cdr:y>0.02279</cdr:y>
    </cdr:from>
    <cdr:to>
      <cdr:x>1</cdr:x>
      <cdr:y>0.10063</cdr:y>
    </cdr:to>
    <cdr:sp macro="" textlink="">
      <cdr:nvSpPr>
        <cdr:cNvPr id="4" name="TextBox 3">
          <a:extLst xmlns:a="http://schemas.openxmlformats.org/drawingml/2006/main">
            <a:ext uri="{FF2B5EF4-FFF2-40B4-BE49-F238E27FC236}">
              <a16:creationId xmlns:a16="http://schemas.microsoft.com/office/drawing/2014/main" id="{8DBE9166-C61D-4983-93F4-8BBFD623EF67}"/>
            </a:ext>
          </a:extLst>
        </cdr:cNvPr>
        <cdr:cNvSpPr txBox="1"/>
      </cdr:nvSpPr>
      <cdr:spPr>
        <a:xfrm xmlns:a="http://schemas.openxmlformats.org/drawingml/2006/main">
          <a:off x="7005709" y="115303"/>
          <a:ext cx="1003496" cy="39389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400" b="1" dirty="0"/>
            <a:t>STORE ID</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214BE-9C39-4626-B361-48D5D0C2EF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C69E42-1F8F-4563-AD78-61DEE363C4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A2B381-9CA5-4341-8157-25AEC9F53084}"/>
              </a:ext>
            </a:extLst>
          </p:cNvPr>
          <p:cNvSpPr>
            <a:spLocks noGrp="1"/>
          </p:cNvSpPr>
          <p:nvPr>
            <p:ph type="dt" sz="half" idx="10"/>
          </p:nvPr>
        </p:nvSpPr>
        <p:spPr/>
        <p:txBody>
          <a:bodyPr/>
          <a:lstStyle/>
          <a:p>
            <a:fld id="{20BC2AB3-4F07-4556-BDC0-60E06E27EFE1}" type="datetimeFigureOut">
              <a:rPr lang="en-US" smtClean="0"/>
              <a:t>10/20/2022</a:t>
            </a:fld>
            <a:endParaRPr lang="en-US"/>
          </a:p>
        </p:txBody>
      </p:sp>
      <p:sp>
        <p:nvSpPr>
          <p:cNvPr id="5" name="Footer Placeholder 4">
            <a:extLst>
              <a:ext uri="{FF2B5EF4-FFF2-40B4-BE49-F238E27FC236}">
                <a16:creationId xmlns:a16="http://schemas.microsoft.com/office/drawing/2014/main" id="{19A2AE38-7E4C-4407-8424-47CF07A6B5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74B996-0366-440C-8394-12C9ADF34E83}"/>
              </a:ext>
            </a:extLst>
          </p:cNvPr>
          <p:cNvSpPr>
            <a:spLocks noGrp="1"/>
          </p:cNvSpPr>
          <p:nvPr>
            <p:ph type="sldNum" sz="quarter" idx="12"/>
          </p:nvPr>
        </p:nvSpPr>
        <p:spPr/>
        <p:txBody>
          <a:bodyPr/>
          <a:lstStyle/>
          <a:p>
            <a:fld id="{9D1BD457-EE34-4402-9D8A-F3AA903EDDE8}" type="slidenum">
              <a:rPr lang="en-US" smtClean="0"/>
              <a:t>‹#›</a:t>
            </a:fld>
            <a:endParaRPr lang="en-US"/>
          </a:p>
        </p:txBody>
      </p:sp>
    </p:spTree>
    <p:extLst>
      <p:ext uri="{BB962C8B-B14F-4D97-AF65-F5344CB8AC3E}">
        <p14:creationId xmlns:p14="http://schemas.microsoft.com/office/powerpoint/2010/main" val="4171492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9BF8C-D44D-4110-B447-06C6FA37DA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EFCD17-BEBB-4AD5-B923-0EE93855B7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717350-A3C8-4008-91B3-56C37E199B2D}"/>
              </a:ext>
            </a:extLst>
          </p:cNvPr>
          <p:cNvSpPr>
            <a:spLocks noGrp="1"/>
          </p:cNvSpPr>
          <p:nvPr>
            <p:ph type="dt" sz="half" idx="10"/>
          </p:nvPr>
        </p:nvSpPr>
        <p:spPr/>
        <p:txBody>
          <a:bodyPr/>
          <a:lstStyle/>
          <a:p>
            <a:fld id="{20BC2AB3-4F07-4556-BDC0-60E06E27EFE1}" type="datetimeFigureOut">
              <a:rPr lang="en-US" smtClean="0"/>
              <a:t>10/20/2022</a:t>
            </a:fld>
            <a:endParaRPr lang="en-US"/>
          </a:p>
        </p:txBody>
      </p:sp>
      <p:sp>
        <p:nvSpPr>
          <p:cNvPr id="5" name="Footer Placeholder 4">
            <a:extLst>
              <a:ext uri="{FF2B5EF4-FFF2-40B4-BE49-F238E27FC236}">
                <a16:creationId xmlns:a16="http://schemas.microsoft.com/office/drawing/2014/main" id="{0AE8F5D0-DAD4-42D6-884C-FA3CB6318E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BD356E-F9D3-4EC6-A475-41C12A8EA791}"/>
              </a:ext>
            </a:extLst>
          </p:cNvPr>
          <p:cNvSpPr>
            <a:spLocks noGrp="1"/>
          </p:cNvSpPr>
          <p:nvPr>
            <p:ph type="sldNum" sz="quarter" idx="12"/>
          </p:nvPr>
        </p:nvSpPr>
        <p:spPr/>
        <p:txBody>
          <a:bodyPr/>
          <a:lstStyle/>
          <a:p>
            <a:fld id="{9D1BD457-EE34-4402-9D8A-F3AA903EDDE8}" type="slidenum">
              <a:rPr lang="en-US" smtClean="0"/>
              <a:t>‹#›</a:t>
            </a:fld>
            <a:endParaRPr lang="en-US"/>
          </a:p>
        </p:txBody>
      </p:sp>
    </p:spTree>
    <p:extLst>
      <p:ext uri="{BB962C8B-B14F-4D97-AF65-F5344CB8AC3E}">
        <p14:creationId xmlns:p14="http://schemas.microsoft.com/office/powerpoint/2010/main" val="98841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BA9466-A532-44C7-A531-A129BA2782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98B753-0A39-46A1-8CC7-9297DA6CDE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9865F0-1AA6-46FA-BAB3-D11D588BF313}"/>
              </a:ext>
            </a:extLst>
          </p:cNvPr>
          <p:cNvSpPr>
            <a:spLocks noGrp="1"/>
          </p:cNvSpPr>
          <p:nvPr>
            <p:ph type="dt" sz="half" idx="10"/>
          </p:nvPr>
        </p:nvSpPr>
        <p:spPr/>
        <p:txBody>
          <a:bodyPr/>
          <a:lstStyle/>
          <a:p>
            <a:fld id="{20BC2AB3-4F07-4556-BDC0-60E06E27EFE1}" type="datetimeFigureOut">
              <a:rPr lang="en-US" smtClean="0"/>
              <a:t>10/20/2022</a:t>
            </a:fld>
            <a:endParaRPr lang="en-US"/>
          </a:p>
        </p:txBody>
      </p:sp>
      <p:sp>
        <p:nvSpPr>
          <p:cNvPr id="5" name="Footer Placeholder 4">
            <a:extLst>
              <a:ext uri="{FF2B5EF4-FFF2-40B4-BE49-F238E27FC236}">
                <a16:creationId xmlns:a16="http://schemas.microsoft.com/office/drawing/2014/main" id="{0434F7F0-5A7A-4E54-834D-76559DDA30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22EC2B-6B34-4476-B571-3930901D3E18}"/>
              </a:ext>
            </a:extLst>
          </p:cNvPr>
          <p:cNvSpPr>
            <a:spLocks noGrp="1"/>
          </p:cNvSpPr>
          <p:nvPr>
            <p:ph type="sldNum" sz="quarter" idx="12"/>
          </p:nvPr>
        </p:nvSpPr>
        <p:spPr/>
        <p:txBody>
          <a:bodyPr/>
          <a:lstStyle/>
          <a:p>
            <a:fld id="{9D1BD457-EE34-4402-9D8A-F3AA903EDDE8}" type="slidenum">
              <a:rPr lang="en-US" smtClean="0"/>
              <a:t>‹#›</a:t>
            </a:fld>
            <a:endParaRPr lang="en-US"/>
          </a:p>
        </p:txBody>
      </p:sp>
    </p:spTree>
    <p:extLst>
      <p:ext uri="{BB962C8B-B14F-4D97-AF65-F5344CB8AC3E}">
        <p14:creationId xmlns:p14="http://schemas.microsoft.com/office/powerpoint/2010/main" val="1921119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F74E4-8D95-4E96-8DF8-8CA5FFF346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D2F9D1-CED5-4548-90E7-4586E192C6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49F044-1D88-424C-B545-ED3F23F9E8B2}"/>
              </a:ext>
            </a:extLst>
          </p:cNvPr>
          <p:cNvSpPr>
            <a:spLocks noGrp="1"/>
          </p:cNvSpPr>
          <p:nvPr>
            <p:ph type="dt" sz="half" idx="10"/>
          </p:nvPr>
        </p:nvSpPr>
        <p:spPr/>
        <p:txBody>
          <a:bodyPr/>
          <a:lstStyle/>
          <a:p>
            <a:fld id="{20BC2AB3-4F07-4556-BDC0-60E06E27EFE1}" type="datetimeFigureOut">
              <a:rPr lang="en-US" smtClean="0"/>
              <a:t>10/20/2022</a:t>
            </a:fld>
            <a:endParaRPr lang="en-US"/>
          </a:p>
        </p:txBody>
      </p:sp>
      <p:sp>
        <p:nvSpPr>
          <p:cNvPr id="5" name="Footer Placeholder 4">
            <a:extLst>
              <a:ext uri="{FF2B5EF4-FFF2-40B4-BE49-F238E27FC236}">
                <a16:creationId xmlns:a16="http://schemas.microsoft.com/office/drawing/2014/main" id="{87FACC2D-3944-490C-8DF6-F84E9300EA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4E3704-CA78-4D4B-B756-8C34715160FA}"/>
              </a:ext>
            </a:extLst>
          </p:cNvPr>
          <p:cNvSpPr>
            <a:spLocks noGrp="1"/>
          </p:cNvSpPr>
          <p:nvPr>
            <p:ph type="sldNum" sz="quarter" idx="12"/>
          </p:nvPr>
        </p:nvSpPr>
        <p:spPr/>
        <p:txBody>
          <a:bodyPr/>
          <a:lstStyle/>
          <a:p>
            <a:fld id="{9D1BD457-EE34-4402-9D8A-F3AA903EDDE8}" type="slidenum">
              <a:rPr lang="en-US" smtClean="0"/>
              <a:t>‹#›</a:t>
            </a:fld>
            <a:endParaRPr lang="en-US"/>
          </a:p>
        </p:txBody>
      </p:sp>
    </p:spTree>
    <p:extLst>
      <p:ext uri="{BB962C8B-B14F-4D97-AF65-F5344CB8AC3E}">
        <p14:creationId xmlns:p14="http://schemas.microsoft.com/office/powerpoint/2010/main" val="3537246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342D2-AB5C-4614-B62C-3835EB5F07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FC0E0B-3DBE-4941-B8BA-492A77287B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57A66D-ACD4-48D5-B36B-24D2795ACFD4}"/>
              </a:ext>
            </a:extLst>
          </p:cNvPr>
          <p:cNvSpPr>
            <a:spLocks noGrp="1"/>
          </p:cNvSpPr>
          <p:nvPr>
            <p:ph type="dt" sz="half" idx="10"/>
          </p:nvPr>
        </p:nvSpPr>
        <p:spPr/>
        <p:txBody>
          <a:bodyPr/>
          <a:lstStyle/>
          <a:p>
            <a:fld id="{20BC2AB3-4F07-4556-BDC0-60E06E27EFE1}" type="datetimeFigureOut">
              <a:rPr lang="en-US" smtClean="0"/>
              <a:t>10/20/2022</a:t>
            </a:fld>
            <a:endParaRPr lang="en-US"/>
          </a:p>
        </p:txBody>
      </p:sp>
      <p:sp>
        <p:nvSpPr>
          <p:cNvPr id="5" name="Footer Placeholder 4">
            <a:extLst>
              <a:ext uri="{FF2B5EF4-FFF2-40B4-BE49-F238E27FC236}">
                <a16:creationId xmlns:a16="http://schemas.microsoft.com/office/drawing/2014/main" id="{BB7793E9-82A8-483D-A9A3-0619D6EC00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DE1605-F120-4160-9C54-519A2C90BBE4}"/>
              </a:ext>
            </a:extLst>
          </p:cNvPr>
          <p:cNvSpPr>
            <a:spLocks noGrp="1"/>
          </p:cNvSpPr>
          <p:nvPr>
            <p:ph type="sldNum" sz="quarter" idx="12"/>
          </p:nvPr>
        </p:nvSpPr>
        <p:spPr/>
        <p:txBody>
          <a:bodyPr/>
          <a:lstStyle/>
          <a:p>
            <a:fld id="{9D1BD457-EE34-4402-9D8A-F3AA903EDDE8}" type="slidenum">
              <a:rPr lang="en-US" smtClean="0"/>
              <a:t>‹#›</a:t>
            </a:fld>
            <a:endParaRPr lang="en-US"/>
          </a:p>
        </p:txBody>
      </p:sp>
    </p:spTree>
    <p:extLst>
      <p:ext uri="{BB962C8B-B14F-4D97-AF65-F5344CB8AC3E}">
        <p14:creationId xmlns:p14="http://schemas.microsoft.com/office/powerpoint/2010/main" val="200514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10FE5-169B-4E72-9DE9-3BCC86C6E5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1EE749-5898-48F0-8C54-84DF704924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5AE3EF-B73C-41F1-AC3D-58D6ABAB12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E84E0C-C1B2-4C75-A030-137FE2B5406E}"/>
              </a:ext>
            </a:extLst>
          </p:cNvPr>
          <p:cNvSpPr>
            <a:spLocks noGrp="1"/>
          </p:cNvSpPr>
          <p:nvPr>
            <p:ph type="dt" sz="half" idx="10"/>
          </p:nvPr>
        </p:nvSpPr>
        <p:spPr/>
        <p:txBody>
          <a:bodyPr/>
          <a:lstStyle/>
          <a:p>
            <a:fld id="{20BC2AB3-4F07-4556-BDC0-60E06E27EFE1}" type="datetimeFigureOut">
              <a:rPr lang="en-US" smtClean="0"/>
              <a:t>10/20/2022</a:t>
            </a:fld>
            <a:endParaRPr lang="en-US"/>
          </a:p>
        </p:txBody>
      </p:sp>
      <p:sp>
        <p:nvSpPr>
          <p:cNvPr id="6" name="Footer Placeholder 5">
            <a:extLst>
              <a:ext uri="{FF2B5EF4-FFF2-40B4-BE49-F238E27FC236}">
                <a16:creationId xmlns:a16="http://schemas.microsoft.com/office/drawing/2014/main" id="{A9B35D0E-2D65-49BB-AB0F-4C7F7DEE02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65A641-A208-4A4A-8408-8F3442F1C0EC}"/>
              </a:ext>
            </a:extLst>
          </p:cNvPr>
          <p:cNvSpPr>
            <a:spLocks noGrp="1"/>
          </p:cNvSpPr>
          <p:nvPr>
            <p:ph type="sldNum" sz="quarter" idx="12"/>
          </p:nvPr>
        </p:nvSpPr>
        <p:spPr/>
        <p:txBody>
          <a:bodyPr/>
          <a:lstStyle/>
          <a:p>
            <a:fld id="{9D1BD457-EE34-4402-9D8A-F3AA903EDDE8}" type="slidenum">
              <a:rPr lang="en-US" smtClean="0"/>
              <a:t>‹#›</a:t>
            </a:fld>
            <a:endParaRPr lang="en-US"/>
          </a:p>
        </p:txBody>
      </p:sp>
    </p:spTree>
    <p:extLst>
      <p:ext uri="{BB962C8B-B14F-4D97-AF65-F5344CB8AC3E}">
        <p14:creationId xmlns:p14="http://schemas.microsoft.com/office/powerpoint/2010/main" val="116340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ED06F-2CA4-45C4-96F2-F75C4CCE1A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27F0AD-91B9-4FFE-B5A6-FDC116EBAC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87140D-4A64-40F4-B63A-169F33DB75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8E870F-553C-475D-9AD2-C68C3B2AC0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B5D3EA-2CD1-4410-B510-1E1A0FD3D1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056CC50-837C-4490-826B-FBFCF4259123}"/>
              </a:ext>
            </a:extLst>
          </p:cNvPr>
          <p:cNvSpPr>
            <a:spLocks noGrp="1"/>
          </p:cNvSpPr>
          <p:nvPr>
            <p:ph type="dt" sz="half" idx="10"/>
          </p:nvPr>
        </p:nvSpPr>
        <p:spPr/>
        <p:txBody>
          <a:bodyPr/>
          <a:lstStyle/>
          <a:p>
            <a:fld id="{20BC2AB3-4F07-4556-BDC0-60E06E27EFE1}" type="datetimeFigureOut">
              <a:rPr lang="en-US" smtClean="0"/>
              <a:t>10/20/2022</a:t>
            </a:fld>
            <a:endParaRPr lang="en-US"/>
          </a:p>
        </p:txBody>
      </p:sp>
      <p:sp>
        <p:nvSpPr>
          <p:cNvPr id="8" name="Footer Placeholder 7">
            <a:extLst>
              <a:ext uri="{FF2B5EF4-FFF2-40B4-BE49-F238E27FC236}">
                <a16:creationId xmlns:a16="http://schemas.microsoft.com/office/drawing/2014/main" id="{19E6A1B5-B7B7-4ED2-B933-4B7DD85AC3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EFE55C-37C9-4ECA-A05F-9D5D38BF94EC}"/>
              </a:ext>
            </a:extLst>
          </p:cNvPr>
          <p:cNvSpPr>
            <a:spLocks noGrp="1"/>
          </p:cNvSpPr>
          <p:nvPr>
            <p:ph type="sldNum" sz="quarter" idx="12"/>
          </p:nvPr>
        </p:nvSpPr>
        <p:spPr/>
        <p:txBody>
          <a:bodyPr/>
          <a:lstStyle/>
          <a:p>
            <a:fld id="{9D1BD457-EE34-4402-9D8A-F3AA903EDDE8}" type="slidenum">
              <a:rPr lang="en-US" smtClean="0"/>
              <a:t>‹#›</a:t>
            </a:fld>
            <a:endParaRPr lang="en-US"/>
          </a:p>
        </p:txBody>
      </p:sp>
    </p:spTree>
    <p:extLst>
      <p:ext uri="{BB962C8B-B14F-4D97-AF65-F5344CB8AC3E}">
        <p14:creationId xmlns:p14="http://schemas.microsoft.com/office/powerpoint/2010/main" val="3465674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11DB6-C0D0-4843-A376-01F34D06A8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E16856-F324-4EC3-9302-A1DE891D7582}"/>
              </a:ext>
            </a:extLst>
          </p:cNvPr>
          <p:cNvSpPr>
            <a:spLocks noGrp="1"/>
          </p:cNvSpPr>
          <p:nvPr>
            <p:ph type="dt" sz="half" idx="10"/>
          </p:nvPr>
        </p:nvSpPr>
        <p:spPr/>
        <p:txBody>
          <a:bodyPr/>
          <a:lstStyle/>
          <a:p>
            <a:fld id="{20BC2AB3-4F07-4556-BDC0-60E06E27EFE1}" type="datetimeFigureOut">
              <a:rPr lang="en-US" smtClean="0"/>
              <a:t>10/20/2022</a:t>
            </a:fld>
            <a:endParaRPr lang="en-US"/>
          </a:p>
        </p:txBody>
      </p:sp>
      <p:sp>
        <p:nvSpPr>
          <p:cNvPr id="4" name="Footer Placeholder 3">
            <a:extLst>
              <a:ext uri="{FF2B5EF4-FFF2-40B4-BE49-F238E27FC236}">
                <a16:creationId xmlns:a16="http://schemas.microsoft.com/office/drawing/2014/main" id="{A9E6C272-1873-4721-8B66-F3DC0DFF53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1EA14E-CB67-4048-87A4-7413BDA7723B}"/>
              </a:ext>
            </a:extLst>
          </p:cNvPr>
          <p:cNvSpPr>
            <a:spLocks noGrp="1"/>
          </p:cNvSpPr>
          <p:nvPr>
            <p:ph type="sldNum" sz="quarter" idx="12"/>
          </p:nvPr>
        </p:nvSpPr>
        <p:spPr/>
        <p:txBody>
          <a:bodyPr/>
          <a:lstStyle/>
          <a:p>
            <a:fld id="{9D1BD457-EE34-4402-9D8A-F3AA903EDDE8}" type="slidenum">
              <a:rPr lang="en-US" smtClean="0"/>
              <a:t>‹#›</a:t>
            </a:fld>
            <a:endParaRPr lang="en-US"/>
          </a:p>
        </p:txBody>
      </p:sp>
    </p:spTree>
    <p:extLst>
      <p:ext uri="{BB962C8B-B14F-4D97-AF65-F5344CB8AC3E}">
        <p14:creationId xmlns:p14="http://schemas.microsoft.com/office/powerpoint/2010/main" val="2537774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E90273-B805-44EB-BA01-685D3BD6A199}"/>
              </a:ext>
            </a:extLst>
          </p:cNvPr>
          <p:cNvSpPr>
            <a:spLocks noGrp="1"/>
          </p:cNvSpPr>
          <p:nvPr>
            <p:ph type="dt" sz="half" idx="10"/>
          </p:nvPr>
        </p:nvSpPr>
        <p:spPr/>
        <p:txBody>
          <a:bodyPr/>
          <a:lstStyle/>
          <a:p>
            <a:fld id="{20BC2AB3-4F07-4556-BDC0-60E06E27EFE1}" type="datetimeFigureOut">
              <a:rPr lang="en-US" smtClean="0"/>
              <a:t>10/20/2022</a:t>
            </a:fld>
            <a:endParaRPr lang="en-US"/>
          </a:p>
        </p:txBody>
      </p:sp>
      <p:sp>
        <p:nvSpPr>
          <p:cNvPr id="3" name="Footer Placeholder 2">
            <a:extLst>
              <a:ext uri="{FF2B5EF4-FFF2-40B4-BE49-F238E27FC236}">
                <a16:creationId xmlns:a16="http://schemas.microsoft.com/office/drawing/2014/main" id="{B570C477-E2BB-430F-88A7-B9AFEBFC7B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570095-9118-43DE-8C7D-B10C6C214203}"/>
              </a:ext>
            </a:extLst>
          </p:cNvPr>
          <p:cNvSpPr>
            <a:spLocks noGrp="1"/>
          </p:cNvSpPr>
          <p:nvPr>
            <p:ph type="sldNum" sz="quarter" idx="12"/>
          </p:nvPr>
        </p:nvSpPr>
        <p:spPr/>
        <p:txBody>
          <a:bodyPr/>
          <a:lstStyle/>
          <a:p>
            <a:fld id="{9D1BD457-EE34-4402-9D8A-F3AA903EDDE8}" type="slidenum">
              <a:rPr lang="en-US" smtClean="0"/>
              <a:t>‹#›</a:t>
            </a:fld>
            <a:endParaRPr lang="en-US"/>
          </a:p>
        </p:txBody>
      </p:sp>
    </p:spTree>
    <p:extLst>
      <p:ext uri="{BB962C8B-B14F-4D97-AF65-F5344CB8AC3E}">
        <p14:creationId xmlns:p14="http://schemas.microsoft.com/office/powerpoint/2010/main" val="2964173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4A432-6177-4B94-B859-D1F4A4CBFE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13E293-05F0-457B-BE38-24CA5C9161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3680BF-9313-4535-B722-F80956669B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B7A3EA-216E-4375-8BA8-B982050E59C9}"/>
              </a:ext>
            </a:extLst>
          </p:cNvPr>
          <p:cNvSpPr>
            <a:spLocks noGrp="1"/>
          </p:cNvSpPr>
          <p:nvPr>
            <p:ph type="dt" sz="half" idx="10"/>
          </p:nvPr>
        </p:nvSpPr>
        <p:spPr/>
        <p:txBody>
          <a:bodyPr/>
          <a:lstStyle/>
          <a:p>
            <a:fld id="{20BC2AB3-4F07-4556-BDC0-60E06E27EFE1}" type="datetimeFigureOut">
              <a:rPr lang="en-US" smtClean="0"/>
              <a:t>10/20/2022</a:t>
            </a:fld>
            <a:endParaRPr lang="en-US"/>
          </a:p>
        </p:txBody>
      </p:sp>
      <p:sp>
        <p:nvSpPr>
          <p:cNvPr id="6" name="Footer Placeholder 5">
            <a:extLst>
              <a:ext uri="{FF2B5EF4-FFF2-40B4-BE49-F238E27FC236}">
                <a16:creationId xmlns:a16="http://schemas.microsoft.com/office/drawing/2014/main" id="{EC9D4014-69A0-4232-A291-5DD2DDE7A1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D2A3FE-1C2B-41F9-B11D-E476D2AF43F3}"/>
              </a:ext>
            </a:extLst>
          </p:cNvPr>
          <p:cNvSpPr>
            <a:spLocks noGrp="1"/>
          </p:cNvSpPr>
          <p:nvPr>
            <p:ph type="sldNum" sz="quarter" idx="12"/>
          </p:nvPr>
        </p:nvSpPr>
        <p:spPr/>
        <p:txBody>
          <a:bodyPr/>
          <a:lstStyle/>
          <a:p>
            <a:fld id="{9D1BD457-EE34-4402-9D8A-F3AA903EDDE8}" type="slidenum">
              <a:rPr lang="en-US" smtClean="0"/>
              <a:t>‹#›</a:t>
            </a:fld>
            <a:endParaRPr lang="en-US"/>
          </a:p>
        </p:txBody>
      </p:sp>
    </p:spTree>
    <p:extLst>
      <p:ext uri="{BB962C8B-B14F-4D97-AF65-F5344CB8AC3E}">
        <p14:creationId xmlns:p14="http://schemas.microsoft.com/office/powerpoint/2010/main" val="1227959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9312-A2E6-40E5-BC42-140C6BEBF7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73452D-8904-48BC-B156-9FA363E267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B4D494-92FF-489F-97C8-2D58A8FC3E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2048ED-EDDD-46CE-83C3-5C6AA7DC14BA}"/>
              </a:ext>
            </a:extLst>
          </p:cNvPr>
          <p:cNvSpPr>
            <a:spLocks noGrp="1"/>
          </p:cNvSpPr>
          <p:nvPr>
            <p:ph type="dt" sz="half" idx="10"/>
          </p:nvPr>
        </p:nvSpPr>
        <p:spPr/>
        <p:txBody>
          <a:bodyPr/>
          <a:lstStyle/>
          <a:p>
            <a:fld id="{20BC2AB3-4F07-4556-BDC0-60E06E27EFE1}" type="datetimeFigureOut">
              <a:rPr lang="en-US" smtClean="0"/>
              <a:t>10/20/2022</a:t>
            </a:fld>
            <a:endParaRPr lang="en-US"/>
          </a:p>
        </p:txBody>
      </p:sp>
      <p:sp>
        <p:nvSpPr>
          <p:cNvPr id="6" name="Footer Placeholder 5">
            <a:extLst>
              <a:ext uri="{FF2B5EF4-FFF2-40B4-BE49-F238E27FC236}">
                <a16:creationId xmlns:a16="http://schemas.microsoft.com/office/drawing/2014/main" id="{CB6EE4BF-25E8-46A6-A994-874E00CBCB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E2B1B2-8686-4FD4-B2CE-9FE2C2614670}"/>
              </a:ext>
            </a:extLst>
          </p:cNvPr>
          <p:cNvSpPr>
            <a:spLocks noGrp="1"/>
          </p:cNvSpPr>
          <p:nvPr>
            <p:ph type="sldNum" sz="quarter" idx="12"/>
          </p:nvPr>
        </p:nvSpPr>
        <p:spPr/>
        <p:txBody>
          <a:bodyPr/>
          <a:lstStyle/>
          <a:p>
            <a:fld id="{9D1BD457-EE34-4402-9D8A-F3AA903EDDE8}" type="slidenum">
              <a:rPr lang="en-US" smtClean="0"/>
              <a:t>‹#›</a:t>
            </a:fld>
            <a:endParaRPr lang="en-US"/>
          </a:p>
        </p:txBody>
      </p:sp>
    </p:spTree>
    <p:extLst>
      <p:ext uri="{BB962C8B-B14F-4D97-AF65-F5344CB8AC3E}">
        <p14:creationId xmlns:p14="http://schemas.microsoft.com/office/powerpoint/2010/main" val="3795348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AD239C-2E89-465E-837C-C402CFF2B1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338E91-29B6-4FDE-9416-1F352262F5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6F4277-217C-4921-B827-EC44F483E2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BC2AB3-4F07-4556-BDC0-60E06E27EFE1}" type="datetimeFigureOut">
              <a:rPr lang="en-US" smtClean="0"/>
              <a:t>10/20/2022</a:t>
            </a:fld>
            <a:endParaRPr lang="en-US"/>
          </a:p>
        </p:txBody>
      </p:sp>
      <p:sp>
        <p:nvSpPr>
          <p:cNvPr id="5" name="Footer Placeholder 4">
            <a:extLst>
              <a:ext uri="{FF2B5EF4-FFF2-40B4-BE49-F238E27FC236}">
                <a16:creationId xmlns:a16="http://schemas.microsoft.com/office/drawing/2014/main" id="{E958F9A5-F420-4ADE-AD47-5DFB0A57B1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1167C0-87B6-428C-BB77-468AA454D3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1BD457-EE34-4402-9D8A-F3AA903EDDE8}" type="slidenum">
              <a:rPr lang="en-US" smtClean="0"/>
              <a:t>‹#›</a:t>
            </a:fld>
            <a:endParaRPr lang="en-US"/>
          </a:p>
        </p:txBody>
      </p:sp>
    </p:spTree>
    <p:extLst>
      <p:ext uri="{BB962C8B-B14F-4D97-AF65-F5344CB8AC3E}">
        <p14:creationId xmlns:p14="http://schemas.microsoft.com/office/powerpoint/2010/main" val="1672644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57911-D052-4D60-B532-DB39CC3AEF25}"/>
              </a:ext>
            </a:extLst>
          </p:cNvPr>
          <p:cNvSpPr>
            <a:spLocks noGrp="1"/>
          </p:cNvSpPr>
          <p:nvPr>
            <p:ph type="ctrTitle"/>
          </p:nvPr>
        </p:nvSpPr>
        <p:spPr>
          <a:xfrm>
            <a:off x="0" y="0"/>
            <a:ext cx="12192000" cy="1027134"/>
          </a:xfrm>
        </p:spPr>
        <p:txBody>
          <a:bodyPr>
            <a:noAutofit/>
          </a:bodyPr>
          <a:lstStyle/>
          <a:p>
            <a:pPr algn="l"/>
            <a:r>
              <a:rPr lang="en-US" sz="3400" b="1" dirty="0">
                <a:solidFill>
                  <a:srgbClr val="4F4F4F"/>
                </a:solidFill>
                <a:latin typeface="Open Sans" panose="020B0606030504020204" pitchFamily="34" charset="0"/>
              </a:rPr>
              <a:t>What is the N</a:t>
            </a:r>
            <a:r>
              <a:rPr lang="en-US" sz="3400" b="1" i="0" dirty="0">
                <a:solidFill>
                  <a:srgbClr val="4F4F4F"/>
                </a:solidFill>
                <a:effectLst/>
                <a:latin typeface="Open Sans" panose="020B0606030504020204" pitchFamily="34" charset="0"/>
              </a:rPr>
              <a:t>umber of rented times for each category ?</a:t>
            </a:r>
            <a:endParaRPr lang="en-US" sz="3400" dirty="0"/>
          </a:p>
        </p:txBody>
      </p:sp>
      <p:graphicFrame>
        <p:nvGraphicFramePr>
          <p:cNvPr id="4" name="Chart 3">
            <a:extLst>
              <a:ext uri="{FF2B5EF4-FFF2-40B4-BE49-F238E27FC236}">
                <a16:creationId xmlns:a16="http://schemas.microsoft.com/office/drawing/2014/main" id="{8B707615-0934-4C62-839A-8CB87B0DAEEE}"/>
              </a:ext>
            </a:extLst>
          </p:cNvPr>
          <p:cNvGraphicFramePr>
            <a:graphicFrameLocks/>
          </p:cNvGraphicFramePr>
          <p:nvPr>
            <p:extLst>
              <p:ext uri="{D42A27DB-BD31-4B8C-83A1-F6EECF244321}">
                <p14:modId xmlns:p14="http://schemas.microsoft.com/office/powerpoint/2010/main" val="1519266164"/>
              </p:ext>
            </p:extLst>
          </p:nvPr>
        </p:nvGraphicFramePr>
        <p:xfrm>
          <a:off x="0" y="1027134"/>
          <a:ext cx="12192000" cy="583086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20693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57911-D052-4D60-B532-DB39CC3AEF25}"/>
              </a:ext>
            </a:extLst>
          </p:cNvPr>
          <p:cNvSpPr>
            <a:spLocks noGrp="1"/>
          </p:cNvSpPr>
          <p:nvPr>
            <p:ph type="ctrTitle"/>
          </p:nvPr>
        </p:nvSpPr>
        <p:spPr>
          <a:xfrm>
            <a:off x="0" y="0"/>
            <a:ext cx="12192000" cy="939452"/>
          </a:xfrm>
        </p:spPr>
        <p:txBody>
          <a:bodyPr>
            <a:noAutofit/>
          </a:bodyPr>
          <a:lstStyle/>
          <a:p>
            <a:r>
              <a:rPr lang="en-US" sz="3200" b="1" i="0" dirty="0">
                <a:solidFill>
                  <a:srgbClr val="4F4F4F"/>
                </a:solidFill>
                <a:effectLst/>
                <a:latin typeface="Open Sans" panose="020B0606030504020204" pitchFamily="34" charset="0"/>
              </a:rPr>
              <a:t>What is the rental duration for movies divide into 4 quarters across all categories?</a:t>
            </a:r>
            <a:r>
              <a:rPr lang="en-US" sz="3200" b="0" i="0" dirty="0">
                <a:solidFill>
                  <a:srgbClr val="4F4F4F"/>
                </a:solidFill>
                <a:effectLst/>
                <a:latin typeface="Open Sans" panose="020B0606030504020204" pitchFamily="34" charset="0"/>
              </a:rPr>
              <a:t> </a:t>
            </a:r>
            <a:endParaRPr lang="en-US" sz="3200" dirty="0"/>
          </a:p>
        </p:txBody>
      </p:sp>
      <p:graphicFrame>
        <p:nvGraphicFramePr>
          <p:cNvPr id="5" name="Chart 4">
            <a:extLst>
              <a:ext uri="{FF2B5EF4-FFF2-40B4-BE49-F238E27FC236}">
                <a16:creationId xmlns:a16="http://schemas.microsoft.com/office/drawing/2014/main" id="{EF92F6E3-94E4-4DEC-8991-E3A9927DB04B}"/>
              </a:ext>
            </a:extLst>
          </p:cNvPr>
          <p:cNvGraphicFramePr>
            <a:graphicFrameLocks/>
          </p:cNvGraphicFramePr>
          <p:nvPr>
            <p:extLst>
              <p:ext uri="{D42A27DB-BD31-4B8C-83A1-F6EECF244321}">
                <p14:modId xmlns:p14="http://schemas.microsoft.com/office/powerpoint/2010/main" val="3451434543"/>
              </p:ext>
            </p:extLst>
          </p:nvPr>
        </p:nvGraphicFramePr>
        <p:xfrm>
          <a:off x="0" y="939452"/>
          <a:ext cx="12192000" cy="5918548"/>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993F9C10-9A5C-4547-AEAA-F29FB16365E9}"/>
              </a:ext>
            </a:extLst>
          </p:cNvPr>
          <p:cNvSpPr txBox="1"/>
          <p:nvPr/>
        </p:nvSpPr>
        <p:spPr>
          <a:xfrm>
            <a:off x="0" y="939452"/>
            <a:ext cx="9970718" cy="1477328"/>
          </a:xfrm>
          <a:prstGeom prst="rect">
            <a:avLst/>
          </a:prstGeom>
          <a:noFill/>
        </p:spPr>
        <p:txBody>
          <a:bodyPr wrap="square" rtlCol="0">
            <a:spAutoFit/>
          </a:bodyPr>
          <a:lstStyle/>
          <a:p>
            <a:r>
              <a:rPr lang="en-US" sz="2400" dirty="0"/>
              <a:t>As we can see in the chart for Rental Percentage for Category To Quarters, we can see that the highest percentage based on third quarter and the lowest percentage based on the first quarter  </a:t>
            </a:r>
          </a:p>
          <a:p>
            <a:endParaRPr lang="en-US" dirty="0"/>
          </a:p>
        </p:txBody>
      </p:sp>
    </p:spTree>
    <p:extLst>
      <p:ext uri="{BB962C8B-B14F-4D97-AF65-F5344CB8AC3E}">
        <p14:creationId xmlns:p14="http://schemas.microsoft.com/office/powerpoint/2010/main" val="3667746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57911-D052-4D60-B532-DB39CC3AEF25}"/>
              </a:ext>
            </a:extLst>
          </p:cNvPr>
          <p:cNvSpPr>
            <a:spLocks noGrp="1"/>
          </p:cNvSpPr>
          <p:nvPr>
            <p:ph type="ctrTitle"/>
          </p:nvPr>
        </p:nvSpPr>
        <p:spPr>
          <a:xfrm>
            <a:off x="0" y="0"/>
            <a:ext cx="12192000" cy="1027134"/>
          </a:xfrm>
        </p:spPr>
        <p:txBody>
          <a:bodyPr>
            <a:noAutofit/>
          </a:bodyPr>
          <a:lstStyle/>
          <a:p>
            <a:pPr algn="l"/>
            <a:r>
              <a:rPr lang="en-US" sz="2600" b="1" dirty="0">
                <a:latin typeface="+mn-lt"/>
              </a:rPr>
              <a:t>What is the </a:t>
            </a:r>
            <a:r>
              <a:rPr lang="en-US" sz="2600" b="1" i="0" kern="1200" dirty="0">
                <a:solidFill>
                  <a:schemeClr val="tx1"/>
                </a:solidFill>
                <a:effectLst/>
                <a:latin typeface="+mn-lt"/>
                <a:ea typeface="+mn-ea"/>
                <a:cs typeface="+mn-cs"/>
              </a:rPr>
              <a:t>Rental Day Duration for family-friendly film category for each quarters ?</a:t>
            </a:r>
            <a:br>
              <a:rPr lang="en-US" sz="2600" b="1" i="0" u="none" strike="noStrike" dirty="0">
                <a:solidFill>
                  <a:srgbClr val="000000"/>
                </a:solidFill>
                <a:effectLst/>
                <a:latin typeface="+mn-lt"/>
              </a:rPr>
            </a:br>
            <a:endParaRPr lang="en-US" sz="2600" b="1" dirty="0">
              <a:latin typeface="+mn-lt"/>
            </a:endParaRPr>
          </a:p>
        </p:txBody>
      </p:sp>
      <p:graphicFrame>
        <p:nvGraphicFramePr>
          <p:cNvPr id="3" name="Table 2">
            <a:extLst>
              <a:ext uri="{FF2B5EF4-FFF2-40B4-BE49-F238E27FC236}">
                <a16:creationId xmlns:a16="http://schemas.microsoft.com/office/drawing/2014/main" id="{FE8623D1-4CB9-48AC-98BD-96BD455D6D2E}"/>
              </a:ext>
            </a:extLst>
          </p:cNvPr>
          <p:cNvGraphicFramePr>
            <a:graphicFrameLocks noGrp="1"/>
          </p:cNvGraphicFramePr>
          <p:nvPr>
            <p:extLst>
              <p:ext uri="{D42A27DB-BD31-4B8C-83A1-F6EECF244321}">
                <p14:modId xmlns:p14="http://schemas.microsoft.com/office/powerpoint/2010/main" val="277899681"/>
              </p:ext>
            </p:extLst>
          </p:nvPr>
        </p:nvGraphicFramePr>
        <p:xfrm>
          <a:off x="0" y="1027134"/>
          <a:ext cx="12192000" cy="5830863"/>
        </p:xfrm>
        <a:graphic>
          <a:graphicData uri="http://schemas.openxmlformats.org/drawingml/2006/table">
            <a:tbl>
              <a:tblPr/>
              <a:tblGrid>
                <a:gridCol w="1786597">
                  <a:extLst>
                    <a:ext uri="{9D8B030D-6E8A-4147-A177-3AD203B41FA5}">
                      <a16:colId xmlns:a16="http://schemas.microsoft.com/office/drawing/2014/main" val="3748117223"/>
                    </a:ext>
                  </a:extLst>
                </a:gridCol>
                <a:gridCol w="1814732">
                  <a:extLst>
                    <a:ext uri="{9D8B030D-6E8A-4147-A177-3AD203B41FA5}">
                      <a16:colId xmlns:a16="http://schemas.microsoft.com/office/drawing/2014/main" val="1164193327"/>
                    </a:ext>
                  </a:extLst>
                </a:gridCol>
                <a:gridCol w="2494671">
                  <a:extLst>
                    <a:ext uri="{9D8B030D-6E8A-4147-A177-3AD203B41FA5}">
                      <a16:colId xmlns:a16="http://schemas.microsoft.com/office/drawing/2014/main" val="2247463343"/>
                    </a:ext>
                  </a:extLst>
                </a:gridCol>
                <a:gridCol w="2032000">
                  <a:extLst>
                    <a:ext uri="{9D8B030D-6E8A-4147-A177-3AD203B41FA5}">
                      <a16:colId xmlns:a16="http://schemas.microsoft.com/office/drawing/2014/main" val="3431497734"/>
                    </a:ext>
                  </a:extLst>
                </a:gridCol>
                <a:gridCol w="2032000">
                  <a:extLst>
                    <a:ext uri="{9D8B030D-6E8A-4147-A177-3AD203B41FA5}">
                      <a16:colId xmlns:a16="http://schemas.microsoft.com/office/drawing/2014/main" val="2996253914"/>
                    </a:ext>
                  </a:extLst>
                </a:gridCol>
                <a:gridCol w="2032000">
                  <a:extLst>
                    <a:ext uri="{9D8B030D-6E8A-4147-A177-3AD203B41FA5}">
                      <a16:colId xmlns:a16="http://schemas.microsoft.com/office/drawing/2014/main" val="1086534555"/>
                    </a:ext>
                  </a:extLst>
                </a:gridCol>
              </a:tblGrid>
              <a:tr h="923347">
                <a:tc gridSpan="6">
                  <a:txBody>
                    <a:bodyPr/>
                    <a:lstStyle/>
                    <a:p>
                      <a:pPr algn="ctr" fontAlgn="b"/>
                      <a:endParaRPr lang="en-US" sz="32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chemeClr val="bg1">
                        <a:lumMod val="85000"/>
                      </a:schemeClr>
                    </a:solidFill>
                  </a:tcPr>
                </a:tc>
                <a:tc hMerge="1">
                  <a:txBody>
                    <a:bodyPr/>
                    <a:lstStyle/>
                    <a:p>
                      <a:pPr algn="l" fontAlgn="b"/>
                      <a:endParaRPr lang="en-US" sz="11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D9E1F2"/>
                    </a:solidFill>
                  </a:tcPr>
                </a:tc>
                <a:tc hMerge="1">
                  <a:txBody>
                    <a:bodyPr/>
                    <a:lstStyle/>
                    <a:p>
                      <a:endParaRPr lang="en-US"/>
                    </a:p>
                  </a:txBody>
                  <a:tcPr/>
                </a:tc>
                <a:tc hMerge="1">
                  <a:txBody>
                    <a:bodyPr/>
                    <a:lstStyle/>
                    <a:p>
                      <a:pPr algn="l" fontAlgn="b"/>
                      <a:endParaRPr lang="en-US" sz="11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D9E1F2"/>
                    </a:solidFill>
                  </a:tcPr>
                </a:tc>
                <a:tc hMerge="1">
                  <a:txBody>
                    <a:bodyPr/>
                    <a:lstStyle/>
                    <a:p>
                      <a:pPr algn="l" fontAlgn="b"/>
                      <a:endParaRPr lang="en-US" sz="11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D9E1F2"/>
                    </a:solidFill>
                  </a:tcPr>
                </a:tc>
                <a:tc hMerge="1">
                  <a:txBody>
                    <a:bodyPr/>
                    <a:lstStyle/>
                    <a:p>
                      <a:pPr algn="l" fontAlgn="b"/>
                      <a:endParaRPr lang="en-US" sz="11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D9E1F2"/>
                    </a:solidFill>
                  </a:tcPr>
                </a:tc>
                <a:extLst>
                  <a:ext uri="{0D108BD9-81ED-4DB2-BD59-A6C34878D82A}">
                    <a16:rowId xmlns:a16="http://schemas.microsoft.com/office/drawing/2014/main" val="355869168"/>
                  </a:ext>
                </a:extLst>
              </a:tr>
              <a:tr h="923347">
                <a:tc>
                  <a:txBody>
                    <a:bodyPr/>
                    <a:lstStyle/>
                    <a:p>
                      <a:pPr algn="ctr" fontAlgn="b"/>
                      <a:r>
                        <a:rPr lang="en-US" sz="2400" b="1" i="0" u="none" strike="noStrike" dirty="0">
                          <a:solidFill>
                            <a:srgbClr val="000000"/>
                          </a:solidFill>
                          <a:effectLst/>
                          <a:latin typeface="Times New Roman" panose="02020603050405020304" pitchFamily="18" charset="0"/>
                          <a:cs typeface="Times New Roman" panose="02020603050405020304" pitchFamily="18" charset="0"/>
                        </a:rPr>
                        <a:t>Category </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chemeClr val="bg1">
                        <a:lumMod val="85000"/>
                      </a:schemeClr>
                    </a:solidFill>
                  </a:tcPr>
                </a:tc>
                <a:tc>
                  <a:txBody>
                    <a:bodyPr/>
                    <a:lstStyle/>
                    <a:p>
                      <a:pPr algn="ctr" fontAlgn="b"/>
                      <a:r>
                        <a:rPr lang="en-US" sz="2400" b="1" i="0" u="none" strike="noStrike" dirty="0">
                          <a:solidFill>
                            <a:srgbClr val="000000"/>
                          </a:solidFill>
                          <a:effectLst/>
                          <a:latin typeface="Times New Roman" panose="02020603050405020304" pitchFamily="18" charset="0"/>
                          <a:cs typeface="Times New Roman" panose="02020603050405020304" pitchFamily="18" charset="0"/>
                        </a:rPr>
                        <a:t>First Quarter</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chemeClr val="bg1">
                        <a:lumMod val="85000"/>
                      </a:schemeClr>
                    </a:solidFill>
                  </a:tcPr>
                </a:tc>
                <a:tc>
                  <a:txBody>
                    <a:bodyPr/>
                    <a:lstStyle/>
                    <a:p>
                      <a:pPr algn="ctr" fontAlgn="b"/>
                      <a:r>
                        <a:rPr lang="en-US" sz="2400" b="1" i="0" u="none" strike="noStrike" dirty="0">
                          <a:solidFill>
                            <a:srgbClr val="000000"/>
                          </a:solidFill>
                          <a:effectLst/>
                          <a:latin typeface="Times New Roman" panose="02020603050405020304" pitchFamily="18" charset="0"/>
                          <a:cs typeface="Times New Roman" panose="02020603050405020304" pitchFamily="18" charset="0"/>
                        </a:rPr>
                        <a:t>Second Quarter</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chemeClr val="bg1">
                        <a:lumMod val="85000"/>
                      </a:schemeClr>
                    </a:solidFill>
                  </a:tcPr>
                </a:tc>
                <a:tc>
                  <a:txBody>
                    <a:bodyPr/>
                    <a:lstStyle/>
                    <a:p>
                      <a:pPr algn="ctr" fontAlgn="b"/>
                      <a:r>
                        <a:rPr lang="en-US" sz="2400" b="1" i="0" u="none" strike="noStrike" dirty="0">
                          <a:solidFill>
                            <a:srgbClr val="000000"/>
                          </a:solidFill>
                          <a:effectLst/>
                          <a:latin typeface="Times New Roman" panose="02020603050405020304" pitchFamily="18" charset="0"/>
                          <a:cs typeface="Times New Roman" panose="02020603050405020304" pitchFamily="18" charset="0"/>
                        </a:rPr>
                        <a:t>Third Quarter</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chemeClr val="bg1">
                        <a:lumMod val="85000"/>
                      </a:schemeClr>
                    </a:solidFill>
                  </a:tcPr>
                </a:tc>
                <a:tc>
                  <a:txBody>
                    <a:bodyPr/>
                    <a:lstStyle/>
                    <a:p>
                      <a:pPr algn="ctr" fontAlgn="b"/>
                      <a:r>
                        <a:rPr lang="en-US" sz="2400" b="1" i="0" u="none" strike="noStrike" dirty="0">
                          <a:solidFill>
                            <a:srgbClr val="000000"/>
                          </a:solidFill>
                          <a:effectLst/>
                          <a:latin typeface="Times New Roman" panose="02020603050405020304" pitchFamily="18" charset="0"/>
                          <a:cs typeface="Times New Roman" panose="02020603050405020304" pitchFamily="18" charset="0"/>
                        </a:rPr>
                        <a:t>Final Quarter</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chemeClr val="bg1">
                        <a:lumMod val="85000"/>
                      </a:schemeClr>
                    </a:solidFill>
                  </a:tcPr>
                </a:tc>
                <a:tc>
                  <a:txBody>
                    <a:bodyPr/>
                    <a:lstStyle/>
                    <a:p>
                      <a:pPr algn="ctr" fontAlgn="b"/>
                      <a:r>
                        <a:rPr lang="en-US" sz="2400" b="1" i="0" u="none" strike="noStrike" dirty="0">
                          <a:solidFill>
                            <a:srgbClr val="000000"/>
                          </a:solidFill>
                          <a:effectLst/>
                          <a:latin typeface="Times New Roman" panose="02020603050405020304" pitchFamily="18" charset="0"/>
                          <a:cs typeface="Times New Roman" panose="02020603050405020304" pitchFamily="18" charset="0"/>
                        </a:rPr>
                        <a:t>Total Day’s</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774149362"/>
                  </a:ext>
                </a:extLst>
              </a:tr>
              <a:tr h="510137">
                <a:tc>
                  <a:txBody>
                    <a:bodyPr/>
                    <a:lstStyle/>
                    <a:p>
                      <a:pPr algn="ctr" fontAlgn="b"/>
                      <a:r>
                        <a:rPr lang="en-US" sz="2400" b="0" i="0" u="none" strike="noStrike" dirty="0">
                          <a:solidFill>
                            <a:srgbClr val="000000"/>
                          </a:solidFill>
                          <a:effectLst/>
                          <a:latin typeface="Times New Roman" panose="02020603050405020304" pitchFamily="18" charset="0"/>
                          <a:cs typeface="Times New Roman" panose="02020603050405020304" pitchFamily="18" charset="0"/>
                        </a:rPr>
                        <a:t>Family</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chemeClr val="bg1">
                        <a:lumMod val="85000"/>
                      </a:schemeClr>
                    </a:solidFill>
                  </a:tcPr>
                </a:tc>
                <a:tc>
                  <a:txBody>
                    <a:bodyPr/>
                    <a:lstStyle/>
                    <a:p>
                      <a:pPr algn="ctr" fontAlgn="b"/>
                      <a:r>
                        <a:rPr lang="en-US" sz="2400" b="0" i="0" u="none" strike="noStrike" dirty="0">
                          <a:solidFill>
                            <a:srgbClr val="000000"/>
                          </a:solidFill>
                          <a:effectLst/>
                          <a:latin typeface="Times New Roman" panose="02020603050405020304" pitchFamily="18" charset="0"/>
                          <a:cs typeface="Times New Roman" panose="02020603050405020304" pitchFamily="18" charset="0"/>
                        </a:rPr>
                        <a:t>15</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chemeClr val="bg1">
                        <a:lumMod val="85000"/>
                      </a:schemeClr>
                    </a:solidFill>
                  </a:tcPr>
                </a:tc>
                <a:tc>
                  <a:txBody>
                    <a:bodyPr/>
                    <a:lstStyle/>
                    <a:p>
                      <a:pPr algn="ctr" fontAlgn="b"/>
                      <a:r>
                        <a:rPr lang="en-US" sz="2400" b="0" i="0" u="none" strike="noStrike" dirty="0">
                          <a:solidFill>
                            <a:srgbClr val="000000"/>
                          </a:solidFill>
                          <a:effectLst/>
                          <a:latin typeface="Times New Roman" panose="02020603050405020304" pitchFamily="18" charset="0"/>
                          <a:cs typeface="Times New Roman" panose="02020603050405020304" pitchFamily="18" charset="0"/>
                        </a:rPr>
                        <a:t>17</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chemeClr val="bg1">
                        <a:lumMod val="85000"/>
                      </a:schemeClr>
                    </a:solidFill>
                  </a:tcPr>
                </a:tc>
                <a:tc>
                  <a:txBody>
                    <a:bodyPr/>
                    <a:lstStyle/>
                    <a:p>
                      <a:pPr algn="ctr" fontAlgn="b"/>
                      <a:r>
                        <a:rPr lang="en-US" sz="2400" b="0" i="0" u="none" strike="noStrike">
                          <a:solidFill>
                            <a:srgbClr val="000000"/>
                          </a:solidFill>
                          <a:effectLst/>
                          <a:latin typeface="Times New Roman" panose="02020603050405020304" pitchFamily="18" charset="0"/>
                          <a:cs typeface="Times New Roman" panose="02020603050405020304" pitchFamily="18" charset="0"/>
                        </a:rPr>
                        <a:t>20</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chemeClr val="bg1">
                        <a:lumMod val="85000"/>
                      </a:schemeClr>
                    </a:solidFill>
                  </a:tcPr>
                </a:tc>
                <a:tc>
                  <a:txBody>
                    <a:bodyPr/>
                    <a:lstStyle/>
                    <a:p>
                      <a:pPr algn="ctr" fontAlgn="b"/>
                      <a:r>
                        <a:rPr lang="en-US" sz="2400" b="0" i="0" u="none" strike="noStrike">
                          <a:solidFill>
                            <a:srgbClr val="000000"/>
                          </a:solidFill>
                          <a:effectLst/>
                          <a:latin typeface="Times New Roman" panose="02020603050405020304" pitchFamily="18" charset="0"/>
                          <a:cs typeface="Times New Roman" panose="02020603050405020304" pitchFamily="18" charset="0"/>
                        </a:rPr>
                        <a:t>17</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chemeClr val="bg1">
                        <a:lumMod val="85000"/>
                      </a:schemeClr>
                    </a:solidFill>
                  </a:tcPr>
                </a:tc>
                <a:tc>
                  <a:txBody>
                    <a:bodyPr/>
                    <a:lstStyle/>
                    <a:p>
                      <a:pPr algn="ctr" fontAlgn="b"/>
                      <a:r>
                        <a:rPr lang="en-US" sz="2400" b="0" i="0" u="none" strike="noStrike">
                          <a:solidFill>
                            <a:srgbClr val="000000"/>
                          </a:solidFill>
                          <a:effectLst/>
                          <a:latin typeface="Times New Roman" panose="02020603050405020304" pitchFamily="18" charset="0"/>
                          <a:cs typeface="Times New Roman" panose="02020603050405020304" pitchFamily="18" charset="0"/>
                        </a:rPr>
                        <a:t>69</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chemeClr val="bg1">
                        <a:lumMod val="85000"/>
                      </a:schemeClr>
                    </a:solidFill>
                  </a:tcPr>
                </a:tc>
                <a:extLst>
                  <a:ext uri="{0D108BD9-81ED-4DB2-BD59-A6C34878D82A}">
                    <a16:rowId xmlns:a16="http://schemas.microsoft.com/office/drawing/2014/main" val="2406873199"/>
                  </a:ext>
                </a:extLst>
              </a:tr>
              <a:tr h="510137">
                <a:tc>
                  <a:txBody>
                    <a:bodyPr/>
                    <a:lstStyle/>
                    <a:p>
                      <a:pPr algn="ctr" fontAlgn="b"/>
                      <a:r>
                        <a:rPr lang="en-US" sz="2400" b="0" i="0" u="none" strike="noStrike" dirty="0">
                          <a:solidFill>
                            <a:srgbClr val="000000"/>
                          </a:solidFill>
                          <a:effectLst/>
                          <a:latin typeface="Times New Roman" panose="02020603050405020304" pitchFamily="18" charset="0"/>
                          <a:cs typeface="Times New Roman" panose="02020603050405020304" pitchFamily="18" charset="0"/>
                        </a:rPr>
                        <a:t>Animation</a:t>
                      </a:r>
                    </a:p>
                  </a:txBody>
                  <a:tcPr marL="9525" marR="9525" marT="9525" marB="0" anchor="b">
                    <a:lnL>
                      <a:noFill/>
                    </a:lnL>
                    <a:lnR>
                      <a:noFill/>
                    </a:lnR>
                    <a:lnT>
                      <a:noFill/>
                    </a:lnT>
                    <a:lnB>
                      <a:noFill/>
                    </a:lnB>
                    <a:solidFill>
                      <a:schemeClr val="bg1">
                        <a:lumMod val="85000"/>
                      </a:schemeClr>
                    </a:solidFill>
                  </a:tcPr>
                </a:tc>
                <a:tc>
                  <a:txBody>
                    <a:bodyPr/>
                    <a:lstStyle/>
                    <a:p>
                      <a:pPr algn="ctr" fontAlgn="b"/>
                      <a:r>
                        <a:rPr lang="en-US" sz="2400" b="0" i="0" u="none" strike="noStrike">
                          <a:solidFill>
                            <a:srgbClr val="000000"/>
                          </a:solidFill>
                          <a:effectLst/>
                          <a:latin typeface="Times New Roman" panose="02020603050405020304" pitchFamily="18" charset="0"/>
                          <a:cs typeface="Times New Roman" panose="02020603050405020304" pitchFamily="18" charset="0"/>
                        </a:rPr>
                        <a:t>22</a:t>
                      </a:r>
                    </a:p>
                  </a:txBody>
                  <a:tcPr marL="9525" marR="9525" marT="9525" marB="0" anchor="b">
                    <a:lnL>
                      <a:noFill/>
                    </a:lnL>
                    <a:lnR>
                      <a:noFill/>
                    </a:lnR>
                    <a:lnT>
                      <a:noFill/>
                    </a:lnT>
                    <a:lnB>
                      <a:noFill/>
                    </a:lnB>
                    <a:solidFill>
                      <a:schemeClr val="bg1">
                        <a:lumMod val="85000"/>
                      </a:schemeClr>
                    </a:solidFill>
                  </a:tcPr>
                </a:tc>
                <a:tc>
                  <a:txBody>
                    <a:bodyPr/>
                    <a:lstStyle/>
                    <a:p>
                      <a:pPr algn="ctr" fontAlgn="b"/>
                      <a:r>
                        <a:rPr lang="en-US" sz="2400" b="0" i="0" u="none" strike="noStrike">
                          <a:solidFill>
                            <a:srgbClr val="000000"/>
                          </a:solidFill>
                          <a:effectLst/>
                          <a:latin typeface="Times New Roman" panose="02020603050405020304" pitchFamily="18" charset="0"/>
                          <a:cs typeface="Times New Roman" panose="02020603050405020304" pitchFamily="18" charset="0"/>
                        </a:rPr>
                        <a:t>12</a:t>
                      </a:r>
                    </a:p>
                  </a:txBody>
                  <a:tcPr marL="9525" marR="9525" marT="9525" marB="0" anchor="b">
                    <a:lnL>
                      <a:noFill/>
                    </a:lnL>
                    <a:lnR>
                      <a:noFill/>
                    </a:lnR>
                    <a:lnT>
                      <a:noFill/>
                    </a:lnT>
                    <a:lnB>
                      <a:noFill/>
                    </a:lnB>
                    <a:solidFill>
                      <a:schemeClr val="bg1">
                        <a:lumMod val="85000"/>
                      </a:schemeClr>
                    </a:solidFill>
                  </a:tcPr>
                </a:tc>
                <a:tc>
                  <a:txBody>
                    <a:bodyPr/>
                    <a:lstStyle/>
                    <a:p>
                      <a:pPr algn="ctr" fontAlgn="b"/>
                      <a:r>
                        <a:rPr lang="en-US" sz="2400" b="0" i="0" u="none" strike="noStrike">
                          <a:solidFill>
                            <a:srgbClr val="000000"/>
                          </a:solidFill>
                          <a:effectLst/>
                          <a:latin typeface="Times New Roman" panose="02020603050405020304" pitchFamily="18" charset="0"/>
                          <a:cs typeface="Times New Roman" panose="02020603050405020304" pitchFamily="18" charset="0"/>
                        </a:rPr>
                        <a:t>15</a:t>
                      </a:r>
                    </a:p>
                  </a:txBody>
                  <a:tcPr marL="9525" marR="9525" marT="9525" marB="0" anchor="b">
                    <a:lnL>
                      <a:noFill/>
                    </a:lnL>
                    <a:lnR>
                      <a:noFill/>
                    </a:lnR>
                    <a:lnT>
                      <a:noFill/>
                    </a:lnT>
                    <a:lnB>
                      <a:noFill/>
                    </a:lnB>
                    <a:solidFill>
                      <a:schemeClr val="bg1">
                        <a:lumMod val="85000"/>
                      </a:schemeClr>
                    </a:solidFill>
                  </a:tcPr>
                </a:tc>
                <a:tc>
                  <a:txBody>
                    <a:bodyPr/>
                    <a:lstStyle/>
                    <a:p>
                      <a:pPr algn="ctr" fontAlgn="b"/>
                      <a:r>
                        <a:rPr lang="en-US" sz="2400" b="0" i="0" u="none" strike="noStrike">
                          <a:solidFill>
                            <a:srgbClr val="000000"/>
                          </a:solidFill>
                          <a:effectLst/>
                          <a:latin typeface="Times New Roman" panose="02020603050405020304" pitchFamily="18" charset="0"/>
                          <a:cs typeface="Times New Roman" panose="02020603050405020304" pitchFamily="18" charset="0"/>
                        </a:rPr>
                        <a:t>17</a:t>
                      </a:r>
                    </a:p>
                  </a:txBody>
                  <a:tcPr marL="9525" marR="9525" marT="9525" marB="0" anchor="b">
                    <a:lnL>
                      <a:noFill/>
                    </a:lnL>
                    <a:lnR>
                      <a:noFill/>
                    </a:lnR>
                    <a:lnT>
                      <a:noFill/>
                    </a:lnT>
                    <a:lnB>
                      <a:noFill/>
                    </a:lnB>
                    <a:solidFill>
                      <a:schemeClr val="bg1">
                        <a:lumMod val="85000"/>
                      </a:schemeClr>
                    </a:solidFill>
                  </a:tcPr>
                </a:tc>
                <a:tc>
                  <a:txBody>
                    <a:bodyPr/>
                    <a:lstStyle/>
                    <a:p>
                      <a:pPr algn="ctr" fontAlgn="b"/>
                      <a:r>
                        <a:rPr lang="en-US" sz="2400" b="0" i="0" u="none" strike="noStrike">
                          <a:solidFill>
                            <a:srgbClr val="000000"/>
                          </a:solidFill>
                          <a:effectLst/>
                          <a:latin typeface="Times New Roman" panose="02020603050405020304" pitchFamily="18" charset="0"/>
                          <a:cs typeface="Times New Roman" panose="02020603050405020304" pitchFamily="18" charset="0"/>
                        </a:rPr>
                        <a:t>66</a:t>
                      </a:r>
                    </a:p>
                  </a:txBody>
                  <a:tcPr marL="9525" marR="9525" marT="9525" marB="0" anchor="b">
                    <a:lnL>
                      <a:noFill/>
                    </a:lnL>
                    <a:lnR>
                      <a:noFill/>
                    </a:lnR>
                    <a:lnT>
                      <a:noFill/>
                    </a:lnT>
                    <a:lnB>
                      <a:noFill/>
                    </a:lnB>
                    <a:solidFill>
                      <a:schemeClr val="bg1">
                        <a:lumMod val="85000"/>
                      </a:schemeClr>
                    </a:solidFill>
                  </a:tcPr>
                </a:tc>
                <a:extLst>
                  <a:ext uri="{0D108BD9-81ED-4DB2-BD59-A6C34878D82A}">
                    <a16:rowId xmlns:a16="http://schemas.microsoft.com/office/drawing/2014/main" val="2461863758"/>
                  </a:ext>
                </a:extLst>
              </a:tr>
              <a:tr h="510137">
                <a:tc>
                  <a:txBody>
                    <a:bodyPr/>
                    <a:lstStyle/>
                    <a:p>
                      <a:pPr algn="ctr" fontAlgn="b"/>
                      <a:r>
                        <a:rPr lang="en-US" sz="2400" b="0" i="0" u="none" strike="noStrike">
                          <a:solidFill>
                            <a:srgbClr val="000000"/>
                          </a:solidFill>
                          <a:effectLst/>
                          <a:latin typeface="Times New Roman" panose="02020603050405020304" pitchFamily="18" charset="0"/>
                          <a:cs typeface="Times New Roman" panose="02020603050405020304" pitchFamily="18" charset="0"/>
                        </a:rPr>
                        <a:t>Children</a:t>
                      </a:r>
                    </a:p>
                  </a:txBody>
                  <a:tcPr marL="9525" marR="9525" marT="9525" marB="0" anchor="b">
                    <a:lnL>
                      <a:noFill/>
                    </a:lnL>
                    <a:lnR>
                      <a:noFill/>
                    </a:lnR>
                    <a:lnT>
                      <a:noFill/>
                    </a:lnT>
                    <a:lnB>
                      <a:noFill/>
                    </a:lnB>
                    <a:solidFill>
                      <a:schemeClr val="bg1">
                        <a:lumMod val="85000"/>
                      </a:schemeClr>
                    </a:solidFill>
                  </a:tcPr>
                </a:tc>
                <a:tc>
                  <a:txBody>
                    <a:bodyPr/>
                    <a:lstStyle/>
                    <a:p>
                      <a:pPr algn="ctr" fontAlgn="b"/>
                      <a:r>
                        <a:rPr lang="en-US" sz="2400" b="0" i="0" u="none" strike="noStrike" dirty="0">
                          <a:solidFill>
                            <a:srgbClr val="000000"/>
                          </a:solidFill>
                          <a:effectLst/>
                          <a:latin typeface="Times New Roman" panose="02020603050405020304" pitchFamily="18" charset="0"/>
                          <a:cs typeface="Times New Roman" panose="02020603050405020304" pitchFamily="18" charset="0"/>
                        </a:rPr>
                        <a:t>14</a:t>
                      </a:r>
                    </a:p>
                  </a:txBody>
                  <a:tcPr marL="9525" marR="9525" marT="9525" marB="0" anchor="b">
                    <a:lnL>
                      <a:noFill/>
                    </a:lnL>
                    <a:lnR>
                      <a:noFill/>
                    </a:lnR>
                    <a:lnT>
                      <a:noFill/>
                    </a:lnT>
                    <a:lnB>
                      <a:noFill/>
                    </a:lnB>
                    <a:solidFill>
                      <a:schemeClr val="bg1">
                        <a:lumMod val="85000"/>
                      </a:schemeClr>
                    </a:solidFill>
                  </a:tcPr>
                </a:tc>
                <a:tc>
                  <a:txBody>
                    <a:bodyPr/>
                    <a:lstStyle/>
                    <a:p>
                      <a:pPr algn="ctr" fontAlgn="b"/>
                      <a:r>
                        <a:rPr lang="en-US" sz="2400" b="0" i="0" u="none" strike="noStrike" dirty="0">
                          <a:solidFill>
                            <a:srgbClr val="000000"/>
                          </a:solidFill>
                          <a:effectLst/>
                          <a:latin typeface="Times New Roman" panose="02020603050405020304" pitchFamily="18" charset="0"/>
                          <a:cs typeface="Times New Roman" panose="02020603050405020304" pitchFamily="18" charset="0"/>
                        </a:rPr>
                        <a:t>18</a:t>
                      </a:r>
                    </a:p>
                  </a:txBody>
                  <a:tcPr marL="9525" marR="9525" marT="9525" marB="0" anchor="b">
                    <a:lnL>
                      <a:noFill/>
                    </a:lnL>
                    <a:lnR>
                      <a:noFill/>
                    </a:lnR>
                    <a:lnT>
                      <a:noFill/>
                    </a:lnT>
                    <a:lnB>
                      <a:noFill/>
                    </a:lnB>
                    <a:solidFill>
                      <a:schemeClr val="bg1">
                        <a:lumMod val="85000"/>
                      </a:schemeClr>
                    </a:solidFill>
                  </a:tcPr>
                </a:tc>
                <a:tc>
                  <a:txBody>
                    <a:bodyPr/>
                    <a:lstStyle/>
                    <a:p>
                      <a:pPr algn="ctr" fontAlgn="b"/>
                      <a:r>
                        <a:rPr lang="en-US" sz="2400" b="0" i="0" u="none" strike="noStrike" dirty="0">
                          <a:solidFill>
                            <a:srgbClr val="000000"/>
                          </a:solidFill>
                          <a:effectLst/>
                          <a:latin typeface="Times New Roman" panose="02020603050405020304" pitchFamily="18" charset="0"/>
                          <a:cs typeface="Times New Roman" panose="02020603050405020304" pitchFamily="18" charset="0"/>
                        </a:rPr>
                        <a:t>14</a:t>
                      </a:r>
                    </a:p>
                  </a:txBody>
                  <a:tcPr marL="9525" marR="9525" marT="9525" marB="0" anchor="b">
                    <a:lnL>
                      <a:noFill/>
                    </a:lnL>
                    <a:lnR>
                      <a:noFill/>
                    </a:lnR>
                    <a:lnT>
                      <a:noFill/>
                    </a:lnT>
                    <a:lnB>
                      <a:noFill/>
                    </a:lnB>
                    <a:solidFill>
                      <a:schemeClr val="bg1">
                        <a:lumMod val="85000"/>
                      </a:schemeClr>
                    </a:solidFill>
                  </a:tcPr>
                </a:tc>
                <a:tc>
                  <a:txBody>
                    <a:bodyPr/>
                    <a:lstStyle/>
                    <a:p>
                      <a:pPr algn="ctr" fontAlgn="b"/>
                      <a:r>
                        <a:rPr lang="en-US" sz="2400" b="0" i="0" u="none" strike="noStrike">
                          <a:solidFill>
                            <a:srgbClr val="000000"/>
                          </a:solidFill>
                          <a:effectLst/>
                          <a:latin typeface="Times New Roman" panose="02020603050405020304" pitchFamily="18" charset="0"/>
                          <a:cs typeface="Times New Roman" panose="02020603050405020304" pitchFamily="18" charset="0"/>
                        </a:rPr>
                        <a:t>14</a:t>
                      </a:r>
                    </a:p>
                  </a:txBody>
                  <a:tcPr marL="9525" marR="9525" marT="9525" marB="0" anchor="b">
                    <a:lnL>
                      <a:noFill/>
                    </a:lnL>
                    <a:lnR>
                      <a:noFill/>
                    </a:lnR>
                    <a:lnT>
                      <a:noFill/>
                    </a:lnT>
                    <a:lnB>
                      <a:noFill/>
                    </a:lnB>
                    <a:solidFill>
                      <a:schemeClr val="bg1">
                        <a:lumMod val="85000"/>
                      </a:schemeClr>
                    </a:solidFill>
                  </a:tcPr>
                </a:tc>
                <a:tc>
                  <a:txBody>
                    <a:bodyPr/>
                    <a:lstStyle/>
                    <a:p>
                      <a:pPr algn="ctr" fontAlgn="b"/>
                      <a:r>
                        <a:rPr lang="en-US" sz="2400" b="0" i="0" u="none" strike="noStrike">
                          <a:solidFill>
                            <a:srgbClr val="000000"/>
                          </a:solidFill>
                          <a:effectLst/>
                          <a:latin typeface="Times New Roman" panose="02020603050405020304" pitchFamily="18" charset="0"/>
                          <a:cs typeface="Times New Roman" panose="02020603050405020304" pitchFamily="18" charset="0"/>
                        </a:rPr>
                        <a:t>60</a:t>
                      </a:r>
                    </a:p>
                  </a:txBody>
                  <a:tcPr marL="9525" marR="9525" marT="9525" marB="0" anchor="b">
                    <a:lnL>
                      <a:noFill/>
                    </a:lnL>
                    <a:lnR>
                      <a:noFill/>
                    </a:lnR>
                    <a:lnT>
                      <a:noFill/>
                    </a:lnT>
                    <a:lnB>
                      <a:noFill/>
                    </a:lnB>
                    <a:solidFill>
                      <a:schemeClr val="bg1">
                        <a:lumMod val="85000"/>
                      </a:schemeClr>
                    </a:solidFill>
                  </a:tcPr>
                </a:tc>
                <a:extLst>
                  <a:ext uri="{0D108BD9-81ED-4DB2-BD59-A6C34878D82A}">
                    <a16:rowId xmlns:a16="http://schemas.microsoft.com/office/drawing/2014/main" val="2750448316"/>
                  </a:ext>
                </a:extLst>
              </a:tr>
              <a:tr h="510137">
                <a:tc>
                  <a:txBody>
                    <a:bodyPr/>
                    <a:lstStyle/>
                    <a:p>
                      <a:pPr algn="ctr" fontAlgn="b"/>
                      <a:r>
                        <a:rPr lang="en-US" sz="2400" b="0" i="0" u="none" strike="noStrike">
                          <a:solidFill>
                            <a:srgbClr val="000000"/>
                          </a:solidFill>
                          <a:effectLst/>
                          <a:latin typeface="Times New Roman" panose="02020603050405020304" pitchFamily="18" charset="0"/>
                          <a:cs typeface="Times New Roman" panose="02020603050405020304" pitchFamily="18" charset="0"/>
                        </a:rPr>
                        <a:t>Comedy</a:t>
                      </a:r>
                    </a:p>
                  </a:txBody>
                  <a:tcPr marL="9525" marR="9525" marT="9525" marB="0" anchor="b">
                    <a:lnL>
                      <a:noFill/>
                    </a:lnL>
                    <a:lnR>
                      <a:noFill/>
                    </a:lnR>
                    <a:lnT>
                      <a:noFill/>
                    </a:lnT>
                    <a:lnB>
                      <a:noFill/>
                    </a:lnB>
                    <a:solidFill>
                      <a:schemeClr val="bg1">
                        <a:lumMod val="85000"/>
                      </a:schemeClr>
                    </a:solidFill>
                  </a:tcPr>
                </a:tc>
                <a:tc>
                  <a:txBody>
                    <a:bodyPr/>
                    <a:lstStyle/>
                    <a:p>
                      <a:pPr algn="ctr" fontAlgn="b"/>
                      <a:r>
                        <a:rPr lang="en-US" sz="2400" b="0" i="0" u="none" strike="noStrike" dirty="0">
                          <a:solidFill>
                            <a:srgbClr val="000000"/>
                          </a:solidFill>
                          <a:effectLst/>
                          <a:latin typeface="Times New Roman" panose="02020603050405020304" pitchFamily="18" charset="0"/>
                          <a:cs typeface="Times New Roman" panose="02020603050405020304" pitchFamily="18" charset="0"/>
                        </a:rPr>
                        <a:t>17</a:t>
                      </a:r>
                    </a:p>
                  </a:txBody>
                  <a:tcPr marL="9525" marR="9525" marT="9525" marB="0" anchor="b">
                    <a:lnL>
                      <a:noFill/>
                    </a:lnL>
                    <a:lnR>
                      <a:noFill/>
                    </a:lnR>
                    <a:lnT>
                      <a:noFill/>
                    </a:lnT>
                    <a:lnB>
                      <a:noFill/>
                    </a:lnB>
                    <a:solidFill>
                      <a:schemeClr val="bg1">
                        <a:lumMod val="85000"/>
                      </a:schemeClr>
                    </a:solidFill>
                  </a:tcPr>
                </a:tc>
                <a:tc>
                  <a:txBody>
                    <a:bodyPr/>
                    <a:lstStyle/>
                    <a:p>
                      <a:pPr algn="ctr" fontAlgn="b"/>
                      <a:r>
                        <a:rPr lang="en-US" sz="2400" b="0" i="0" u="none" strike="noStrike" dirty="0">
                          <a:solidFill>
                            <a:srgbClr val="000000"/>
                          </a:solidFill>
                          <a:effectLst/>
                          <a:latin typeface="Times New Roman" panose="02020603050405020304" pitchFamily="18" charset="0"/>
                          <a:cs typeface="Times New Roman" panose="02020603050405020304" pitchFamily="18" charset="0"/>
                        </a:rPr>
                        <a:t>15</a:t>
                      </a:r>
                    </a:p>
                  </a:txBody>
                  <a:tcPr marL="9525" marR="9525" marT="9525" marB="0" anchor="b">
                    <a:lnL>
                      <a:noFill/>
                    </a:lnL>
                    <a:lnR>
                      <a:noFill/>
                    </a:lnR>
                    <a:lnT>
                      <a:noFill/>
                    </a:lnT>
                    <a:lnB>
                      <a:noFill/>
                    </a:lnB>
                    <a:solidFill>
                      <a:schemeClr val="bg1">
                        <a:lumMod val="85000"/>
                      </a:schemeClr>
                    </a:solidFill>
                  </a:tcPr>
                </a:tc>
                <a:tc>
                  <a:txBody>
                    <a:bodyPr/>
                    <a:lstStyle/>
                    <a:p>
                      <a:pPr algn="ctr" fontAlgn="b"/>
                      <a:r>
                        <a:rPr lang="en-US" sz="2400" b="0" i="0" u="none" strike="noStrike" dirty="0">
                          <a:solidFill>
                            <a:srgbClr val="000000"/>
                          </a:solidFill>
                          <a:effectLst/>
                          <a:latin typeface="Times New Roman" panose="02020603050405020304" pitchFamily="18" charset="0"/>
                          <a:cs typeface="Times New Roman" panose="02020603050405020304" pitchFamily="18" charset="0"/>
                        </a:rPr>
                        <a:t>13</a:t>
                      </a:r>
                    </a:p>
                  </a:txBody>
                  <a:tcPr marL="9525" marR="9525" marT="9525" marB="0" anchor="b">
                    <a:lnL>
                      <a:noFill/>
                    </a:lnL>
                    <a:lnR>
                      <a:noFill/>
                    </a:lnR>
                    <a:lnT>
                      <a:noFill/>
                    </a:lnT>
                    <a:lnB>
                      <a:noFill/>
                    </a:lnB>
                    <a:solidFill>
                      <a:schemeClr val="bg1">
                        <a:lumMod val="85000"/>
                      </a:schemeClr>
                    </a:solidFill>
                  </a:tcPr>
                </a:tc>
                <a:tc>
                  <a:txBody>
                    <a:bodyPr/>
                    <a:lstStyle/>
                    <a:p>
                      <a:pPr algn="ctr" fontAlgn="b"/>
                      <a:r>
                        <a:rPr lang="en-US" sz="2400" b="0" i="0" u="none" strike="noStrike" dirty="0">
                          <a:solidFill>
                            <a:srgbClr val="000000"/>
                          </a:solidFill>
                          <a:effectLst/>
                          <a:latin typeface="Times New Roman" panose="02020603050405020304" pitchFamily="18" charset="0"/>
                          <a:cs typeface="Times New Roman" panose="02020603050405020304" pitchFamily="18" charset="0"/>
                        </a:rPr>
                        <a:t>13</a:t>
                      </a:r>
                    </a:p>
                  </a:txBody>
                  <a:tcPr marL="9525" marR="9525" marT="9525" marB="0" anchor="b">
                    <a:lnL>
                      <a:noFill/>
                    </a:lnL>
                    <a:lnR>
                      <a:noFill/>
                    </a:lnR>
                    <a:lnT>
                      <a:noFill/>
                    </a:lnT>
                    <a:lnB>
                      <a:noFill/>
                    </a:lnB>
                    <a:solidFill>
                      <a:schemeClr val="bg1">
                        <a:lumMod val="85000"/>
                      </a:schemeClr>
                    </a:solidFill>
                  </a:tcPr>
                </a:tc>
                <a:tc>
                  <a:txBody>
                    <a:bodyPr/>
                    <a:lstStyle/>
                    <a:p>
                      <a:pPr algn="ctr" fontAlgn="b"/>
                      <a:r>
                        <a:rPr lang="en-US" sz="2400" b="0" i="0" u="none" strike="noStrike">
                          <a:solidFill>
                            <a:srgbClr val="000000"/>
                          </a:solidFill>
                          <a:effectLst/>
                          <a:latin typeface="Times New Roman" panose="02020603050405020304" pitchFamily="18" charset="0"/>
                          <a:cs typeface="Times New Roman" panose="02020603050405020304" pitchFamily="18" charset="0"/>
                        </a:rPr>
                        <a:t>58</a:t>
                      </a:r>
                    </a:p>
                  </a:txBody>
                  <a:tcPr marL="9525" marR="9525" marT="9525" marB="0" anchor="b">
                    <a:lnL>
                      <a:noFill/>
                    </a:lnL>
                    <a:lnR>
                      <a:noFill/>
                    </a:lnR>
                    <a:lnT>
                      <a:noFill/>
                    </a:lnT>
                    <a:lnB>
                      <a:noFill/>
                    </a:lnB>
                    <a:solidFill>
                      <a:schemeClr val="bg1">
                        <a:lumMod val="85000"/>
                      </a:schemeClr>
                    </a:solidFill>
                  </a:tcPr>
                </a:tc>
                <a:extLst>
                  <a:ext uri="{0D108BD9-81ED-4DB2-BD59-A6C34878D82A}">
                    <a16:rowId xmlns:a16="http://schemas.microsoft.com/office/drawing/2014/main" val="1951033742"/>
                  </a:ext>
                </a:extLst>
              </a:tr>
              <a:tr h="510137">
                <a:tc>
                  <a:txBody>
                    <a:bodyPr/>
                    <a:lstStyle/>
                    <a:p>
                      <a:pPr algn="ctr" fontAlgn="b"/>
                      <a:r>
                        <a:rPr lang="en-US" sz="2400" b="0" i="0" u="none" strike="noStrike">
                          <a:solidFill>
                            <a:srgbClr val="000000"/>
                          </a:solidFill>
                          <a:effectLst/>
                          <a:latin typeface="Times New Roman" panose="02020603050405020304" pitchFamily="18" charset="0"/>
                          <a:cs typeface="Times New Roman" panose="02020603050405020304" pitchFamily="18" charset="0"/>
                        </a:rPr>
                        <a:t>Classics</a:t>
                      </a:r>
                    </a:p>
                  </a:txBody>
                  <a:tcPr marL="9525" marR="9525" marT="9525" marB="0" anchor="b">
                    <a:lnL>
                      <a:noFill/>
                    </a:lnL>
                    <a:lnR>
                      <a:noFill/>
                    </a:lnR>
                    <a:lnT>
                      <a:noFill/>
                    </a:lnT>
                    <a:lnB>
                      <a:noFill/>
                    </a:lnB>
                    <a:solidFill>
                      <a:schemeClr val="bg1">
                        <a:lumMod val="85000"/>
                      </a:schemeClr>
                    </a:solidFill>
                  </a:tcPr>
                </a:tc>
                <a:tc>
                  <a:txBody>
                    <a:bodyPr/>
                    <a:lstStyle/>
                    <a:p>
                      <a:pPr algn="ctr" fontAlgn="b"/>
                      <a:r>
                        <a:rPr lang="en-US" sz="2400" b="0" i="0" u="none" strike="noStrike">
                          <a:solidFill>
                            <a:srgbClr val="000000"/>
                          </a:solidFill>
                          <a:effectLst/>
                          <a:latin typeface="Times New Roman" panose="02020603050405020304" pitchFamily="18" charset="0"/>
                          <a:cs typeface="Times New Roman" panose="02020603050405020304" pitchFamily="18" charset="0"/>
                        </a:rPr>
                        <a:t>14</a:t>
                      </a:r>
                    </a:p>
                  </a:txBody>
                  <a:tcPr marL="9525" marR="9525" marT="9525" marB="0" anchor="b">
                    <a:lnL>
                      <a:noFill/>
                    </a:lnL>
                    <a:lnR>
                      <a:noFill/>
                    </a:lnR>
                    <a:lnT>
                      <a:noFill/>
                    </a:lnT>
                    <a:lnB>
                      <a:noFill/>
                    </a:lnB>
                    <a:solidFill>
                      <a:schemeClr val="bg1">
                        <a:lumMod val="85000"/>
                      </a:schemeClr>
                    </a:solidFill>
                  </a:tcPr>
                </a:tc>
                <a:tc>
                  <a:txBody>
                    <a:bodyPr/>
                    <a:lstStyle/>
                    <a:p>
                      <a:pPr algn="ctr" fontAlgn="b"/>
                      <a:r>
                        <a:rPr lang="en-US" sz="2400" b="0" i="0" u="none" strike="noStrike" dirty="0">
                          <a:solidFill>
                            <a:srgbClr val="000000"/>
                          </a:solidFill>
                          <a:effectLst/>
                          <a:latin typeface="Times New Roman" panose="02020603050405020304" pitchFamily="18" charset="0"/>
                          <a:cs typeface="Times New Roman" panose="02020603050405020304" pitchFamily="18" charset="0"/>
                        </a:rPr>
                        <a:t>14</a:t>
                      </a:r>
                    </a:p>
                  </a:txBody>
                  <a:tcPr marL="9525" marR="9525" marT="9525" marB="0" anchor="b">
                    <a:lnL>
                      <a:noFill/>
                    </a:lnL>
                    <a:lnR>
                      <a:noFill/>
                    </a:lnR>
                    <a:lnT>
                      <a:noFill/>
                    </a:lnT>
                    <a:lnB>
                      <a:noFill/>
                    </a:lnB>
                    <a:solidFill>
                      <a:schemeClr val="bg1">
                        <a:lumMod val="85000"/>
                      </a:schemeClr>
                    </a:solidFill>
                  </a:tcPr>
                </a:tc>
                <a:tc>
                  <a:txBody>
                    <a:bodyPr/>
                    <a:lstStyle/>
                    <a:p>
                      <a:pPr algn="ctr" fontAlgn="b"/>
                      <a:r>
                        <a:rPr lang="en-US" sz="2400" b="0" i="0" u="none" strike="noStrike" dirty="0">
                          <a:solidFill>
                            <a:srgbClr val="000000"/>
                          </a:solidFill>
                          <a:effectLst/>
                          <a:latin typeface="Times New Roman" panose="02020603050405020304" pitchFamily="18" charset="0"/>
                          <a:cs typeface="Times New Roman" panose="02020603050405020304" pitchFamily="18" charset="0"/>
                        </a:rPr>
                        <a:t>13</a:t>
                      </a:r>
                    </a:p>
                  </a:txBody>
                  <a:tcPr marL="9525" marR="9525" marT="9525" marB="0" anchor="b">
                    <a:lnL>
                      <a:noFill/>
                    </a:lnL>
                    <a:lnR>
                      <a:noFill/>
                    </a:lnR>
                    <a:lnT>
                      <a:noFill/>
                    </a:lnT>
                    <a:lnB>
                      <a:noFill/>
                    </a:lnB>
                    <a:solidFill>
                      <a:schemeClr val="bg1">
                        <a:lumMod val="85000"/>
                      </a:schemeClr>
                    </a:solidFill>
                  </a:tcPr>
                </a:tc>
                <a:tc>
                  <a:txBody>
                    <a:bodyPr/>
                    <a:lstStyle/>
                    <a:p>
                      <a:pPr algn="ctr" fontAlgn="b"/>
                      <a:r>
                        <a:rPr lang="en-US" sz="2400" b="0" i="0" u="none" strike="noStrike" dirty="0">
                          <a:solidFill>
                            <a:srgbClr val="000000"/>
                          </a:solidFill>
                          <a:effectLst/>
                          <a:latin typeface="Times New Roman" panose="02020603050405020304" pitchFamily="18" charset="0"/>
                          <a:cs typeface="Times New Roman" panose="02020603050405020304" pitchFamily="18" charset="0"/>
                        </a:rPr>
                        <a:t>16</a:t>
                      </a:r>
                    </a:p>
                  </a:txBody>
                  <a:tcPr marL="9525" marR="9525" marT="9525" marB="0" anchor="b">
                    <a:lnL>
                      <a:noFill/>
                    </a:lnL>
                    <a:lnR>
                      <a:noFill/>
                    </a:lnR>
                    <a:lnT>
                      <a:noFill/>
                    </a:lnT>
                    <a:lnB>
                      <a:noFill/>
                    </a:lnB>
                    <a:solidFill>
                      <a:schemeClr val="bg1">
                        <a:lumMod val="85000"/>
                      </a:schemeClr>
                    </a:solidFill>
                  </a:tcPr>
                </a:tc>
                <a:tc>
                  <a:txBody>
                    <a:bodyPr/>
                    <a:lstStyle/>
                    <a:p>
                      <a:pPr algn="ctr" fontAlgn="b"/>
                      <a:r>
                        <a:rPr lang="en-US" sz="2400" b="0" i="0" u="none" strike="noStrike">
                          <a:solidFill>
                            <a:srgbClr val="000000"/>
                          </a:solidFill>
                          <a:effectLst/>
                          <a:latin typeface="Times New Roman" panose="02020603050405020304" pitchFamily="18" charset="0"/>
                          <a:cs typeface="Times New Roman" panose="02020603050405020304" pitchFamily="18" charset="0"/>
                        </a:rPr>
                        <a:t>57</a:t>
                      </a:r>
                    </a:p>
                  </a:txBody>
                  <a:tcPr marL="9525" marR="9525" marT="9525" marB="0" anchor="b">
                    <a:lnL>
                      <a:noFill/>
                    </a:lnL>
                    <a:lnR>
                      <a:noFill/>
                    </a:lnR>
                    <a:lnT>
                      <a:noFill/>
                    </a:lnT>
                    <a:lnB>
                      <a:noFill/>
                    </a:lnB>
                    <a:solidFill>
                      <a:schemeClr val="bg1">
                        <a:lumMod val="85000"/>
                      </a:schemeClr>
                    </a:solidFill>
                  </a:tcPr>
                </a:tc>
                <a:extLst>
                  <a:ext uri="{0D108BD9-81ED-4DB2-BD59-A6C34878D82A}">
                    <a16:rowId xmlns:a16="http://schemas.microsoft.com/office/drawing/2014/main" val="578660180"/>
                  </a:ext>
                </a:extLst>
              </a:tr>
              <a:tr h="510137">
                <a:tc>
                  <a:txBody>
                    <a:bodyPr/>
                    <a:lstStyle/>
                    <a:p>
                      <a:pPr algn="ctr" fontAlgn="b"/>
                      <a:r>
                        <a:rPr lang="en-US" sz="2400" b="0" i="0" u="none" strike="noStrike">
                          <a:solidFill>
                            <a:srgbClr val="000000"/>
                          </a:solidFill>
                          <a:effectLst/>
                          <a:latin typeface="Times New Roman" panose="02020603050405020304" pitchFamily="18" charset="0"/>
                          <a:cs typeface="Times New Roman" panose="02020603050405020304" pitchFamily="18" charset="0"/>
                        </a:rPr>
                        <a:t>Music</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chemeClr val="bg1">
                        <a:lumMod val="85000"/>
                      </a:schemeClr>
                    </a:solidFill>
                  </a:tcPr>
                </a:tc>
                <a:tc>
                  <a:txBody>
                    <a:bodyPr/>
                    <a:lstStyle/>
                    <a:p>
                      <a:pPr algn="ctr" fontAlgn="b"/>
                      <a:r>
                        <a:rPr lang="en-US" sz="2400" b="0" i="0" u="none" strike="noStrike">
                          <a:solidFill>
                            <a:srgbClr val="000000"/>
                          </a:solidFill>
                          <a:effectLst/>
                          <a:latin typeface="Times New Roman" panose="02020603050405020304" pitchFamily="18" charset="0"/>
                          <a:cs typeface="Times New Roman" panose="02020603050405020304" pitchFamily="18" charset="0"/>
                        </a:rPr>
                        <a:t>9</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chemeClr val="bg1">
                        <a:lumMod val="85000"/>
                      </a:schemeClr>
                    </a:solidFill>
                  </a:tcPr>
                </a:tc>
                <a:tc>
                  <a:txBody>
                    <a:bodyPr/>
                    <a:lstStyle/>
                    <a:p>
                      <a:pPr algn="ctr" fontAlgn="b"/>
                      <a:r>
                        <a:rPr lang="en-US" sz="2400" b="0" i="0" u="none" strike="noStrike">
                          <a:solidFill>
                            <a:srgbClr val="000000"/>
                          </a:solidFill>
                          <a:effectLst/>
                          <a:latin typeface="Times New Roman" panose="02020603050405020304" pitchFamily="18" charset="0"/>
                          <a:cs typeface="Times New Roman" panose="02020603050405020304" pitchFamily="18" charset="0"/>
                        </a:rPr>
                        <a:t>14</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chemeClr val="bg1">
                        <a:lumMod val="85000"/>
                      </a:schemeClr>
                    </a:solidFill>
                  </a:tcPr>
                </a:tc>
                <a:tc>
                  <a:txBody>
                    <a:bodyPr/>
                    <a:lstStyle/>
                    <a:p>
                      <a:pPr algn="ctr" fontAlgn="b"/>
                      <a:r>
                        <a:rPr lang="en-US" sz="2400" b="0" i="0" u="none" strike="noStrike" dirty="0">
                          <a:solidFill>
                            <a:srgbClr val="000000"/>
                          </a:solidFill>
                          <a:effectLst/>
                          <a:latin typeface="Times New Roman" panose="02020603050405020304" pitchFamily="18" charset="0"/>
                          <a:cs typeface="Times New Roman" panose="02020603050405020304" pitchFamily="18" charset="0"/>
                        </a:rPr>
                        <a:t>15</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chemeClr val="bg1">
                        <a:lumMod val="85000"/>
                      </a:schemeClr>
                    </a:solidFill>
                  </a:tcPr>
                </a:tc>
                <a:tc>
                  <a:txBody>
                    <a:bodyPr/>
                    <a:lstStyle/>
                    <a:p>
                      <a:pPr algn="ctr" fontAlgn="b"/>
                      <a:r>
                        <a:rPr lang="en-US" sz="2400" b="0" i="0" u="none" strike="noStrike" dirty="0">
                          <a:solidFill>
                            <a:srgbClr val="000000"/>
                          </a:solidFill>
                          <a:effectLst/>
                          <a:latin typeface="Times New Roman" panose="02020603050405020304" pitchFamily="18" charset="0"/>
                          <a:cs typeface="Times New Roman" panose="02020603050405020304" pitchFamily="18" charset="0"/>
                        </a:rPr>
                        <a:t>13</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chemeClr val="bg1">
                        <a:lumMod val="85000"/>
                      </a:schemeClr>
                    </a:solidFill>
                  </a:tcPr>
                </a:tc>
                <a:tc>
                  <a:txBody>
                    <a:bodyPr/>
                    <a:lstStyle/>
                    <a:p>
                      <a:pPr algn="ctr" fontAlgn="b"/>
                      <a:r>
                        <a:rPr lang="en-US" sz="2400" b="0" i="0" u="none" strike="noStrike" dirty="0">
                          <a:solidFill>
                            <a:srgbClr val="000000"/>
                          </a:solidFill>
                          <a:effectLst/>
                          <a:latin typeface="Times New Roman" panose="02020603050405020304" pitchFamily="18" charset="0"/>
                          <a:cs typeface="Times New Roman" panose="02020603050405020304" pitchFamily="18" charset="0"/>
                        </a:rPr>
                        <a:t>51</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581912681"/>
                  </a:ext>
                </a:extLst>
              </a:tr>
              <a:tr h="923347">
                <a:tc>
                  <a:txBody>
                    <a:bodyPr/>
                    <a:lstStyle/>
                    <a:p>
                      <a:pPr algn="ctr" fontAlgn="b"/>
                      <a:r>
                        <a:rPr lang="en-US" sz="2400" b="1" i="0" u="none" strike="noStrike" dirty="0">
                          <a:solidFill>
                            <a:srgbClr val="000000"/>
                          </a:solidFill>
                          <a:effectLst/>
                          <a:latin typeface="Times New Roman" panose="02020603050405020304" pitchFamily="18" charset="0"/>
                          <a:cs typeface="Times New Roman" panose="02020603050405020304" pitchFamily="18" charset="0"/>
                        </a:rPr>
                        <a:t>Total</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chemeClr val="bg1">
                        <a:lumMod val="85000"/>
                      </a:schemeClr>
                    </a:solidFill>
                  </a:tcPr>
                </a:tc>
                <a:tc>
                  <a:txBody>
                    <a:bodyPr/>
                    <a:lstStyle/>
                    <a:p>
                      <a:pPr algn="ctr" fontAlgn="b"/>
                      <a:r>
                        <a:rPr lang="en-US" sz="2400" b="1" i="0" u="none" strike="noStrike">
                          <a:solidFill>
                            <a:srgbClr val="000000"/>
                          </a:solidFill>
                          <a:effectLst/>
                          <a:latin typeface="Times New Roman" panose="02020603050405020304" pitchFamily="18" charset="0"/>
                          <a:cs typeface="Times New Roman" panose="02020603050405020304" pitchFamily="18" charset="0"/>
                        </a:rPr>
                        <a:t>91</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chemeClr val="bg1">
                        <a:lumMod val="85000"/>
                      </a:schemeClr>
                    </a:solidFill>
                  </a:tcPr>
                </a:tc>
                <a:tc>
                  <a:txBody>
                    <a:bodyPr/>
                    <a:lstStyle/>
                    <a:p>
                      <a:pPr algn="ctr" fontAlgn="b"/>
                      <a:r>
                        <a:rPr lang="en-US" sz="2400" b="1" i="0" u="none" strike="noStrike">
                          <a:solidFill>
                            <a:srgbClr val="000000"/>
                          </a:solidFill>
                          <a:effectLst/>
                          <a:latin typeface="Times New Roman" panose="02020603050405020304" pitchFamily="18" charset="0"/>
                          <a:cs typeface="Times New Roman" panose="02020603050405020304" pitchFamily="18" charset="0"/>
                        </a:rPr>
                        <a:t>90</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chemeClr val="bg1">
                        <a:lumMod val="85000"/>
                      </a:schemeClr>
                    </a:solidFill>
                  </a:tcPr>
                </a:tc>
                <a:tc>
                  <a:txBody>
                    <a:bodyPr/>
                    <a:lstStyle/>
                    <a:p>
                      <a:pPr algn="ctr" fontAlgn="b"/>
                      <a:r>
                        <a:rPr lang="en-US" sz="2400" b="1" i="0" u="none" strike="noStrike">
                          <a:solidFill>
                            <a:srgbClr val="000000"/>
                          </a:solidFill>
                          <a:effectLst/>
                          <a:latin typeface="Times New Roman" panose="02020603050405020304" pitchFamily="18" charset="0"/>
                          <a:cs typeface="Times New Roman" panose="02020603050405020304" pitchFamily="18" charset="0"/>
                        </a:rPr>
                        <a:t>90</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chemeClr val="bg1">
                        <a:lumMod val="85000"/>
                      </a:schemeClr>
                    </a:solidFill>
                  </a:tcPr>
                </a:tc>
                <a:tc>
                  <a:txBody>
                    <a:bodyPr/>
                    <a:lstStyle/>
                    <a:p>
                      <a:pPr algn="ctr" fontAlgn="b"/>
                      <a:r>
                        <a:rPr lang="en-US" sz="2400" b="1" i="0" u="none" strike="noStrike" dirty="0">
                          <a:solidFill>
                            <a:srgbClr val="000000"/>
                          </a:solidFill>
                          <a:effectLst/>
                          <a:latin typeface="Times New Roman" panose="02020603050405020304" pitchFamily="18" charset="0"/>
                          <a:cs typeface="Times New Roman" panose="02020603050405020304" pitchFamily="18" charset="0"/>
                        </a:rPr>
                        <a:t>90</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chemeClr val="bg1">
                        <a:lumMod val="85000"/>
                      </a:schemeClr>
                    </a:solidFill>
                  </a:tcPr>
                </a:tc>
                <a:tc>
                  <a:txBody>
                    <a:bodyPr/>
                    <a:lstStyle/>
                    <a:p>
                      <a:pPr algn="ctr" fontAlgn="b"/>
                      <a:r>
                        <a:rPr lang="en-US" sz="2400" b="1" i="0" u="none" strike="noStrike" dirty="0">
                          <a:solidFill>
                            <a:srgbClr val="000000"/>
                          </a:solidFill>
                          <a:effectLst/>
                          <a:latin typeface="Times New Roman" panose="02020603050405020304" pitchFamily="18" charset="0"/>
                          <a:cs typeface="Times New Roman" panose="02020603050405020304" pitchFamily="18" charset="0"/>
                        </a:rPr>
                        <a:t>361</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chemeClr val="bg1">
                        <a:lumMod val="85000"/>
                      </a:schemeClr>
                    </a:solidFill>
                  </a:tcPr>
                </a:tc>
                <a:extLst>
                  <a:ext uri="{0D108BD9-81ED-4DB2-BD59-A6C34878D82A}">
                    <a16:rowId xmlns:a16="http://schemas.microsoft.com/office/drawing/2014/main" val="2935184725"/>
                  </a:ext>
                </a:extLst>
              </a:tr>
            </a:tbl>
          </a:graphicData>
        </a:graphic>
      </p:graphicFrame>
      <p:sp>
        <p:nvSpPr>
          <p:cNvPr id="4" name="TextBox 3">
            <a:extLst>
              <a:ext uri="{FF2B5EF4-FFF2-40B4-BE49-F238E27FC236}">
                <a16:creationId xmlns:a16="http://schemas.microsoft.com/office/drawing/2014/main" id="{14AD886F-D936-4E6E-A263-EAA57F24B10B}"/>
              </a:ext>
            </a:extLst>
          </p:cNvPr>
          <p:cNvSpPr txBox="1"/>
          <p:nvPr/>
        </p:nvSpPr>
        <p:spPr>
          <a:xfrm>
            <a:off x="0" y="1027134"/>
            <a:ext cx="12192000" cy="954107"/>
          </a:xfrm>
          <a:prstGeom prst="rect">
            <a:avLst/>
          </a:prstGeom>
          <a:noFill/>
        </p:spPr>
        <p:txBody>
          <a:bodyPr wrap="square" rtlCol="0">
            <a:spAutoFit/>
          </a:bodyPr>
          <a:lstStyle/>
          <a:p>
            <a:r>
              <a:rPr lang="en-US" sz="2800" dirty="0"/>
              <a:t>We can see from the below table that Family –friendly film category had the same duration for all quarters </a:t>
            </a:r>
          </a:p>
        </p:txBody>
      </p:sp>
    </p:spTree>
    <p:extLst>
      <p:ext uri="{BB962C8B-B14F-4D97-AF65-F5344CB8AC3E}">
        <p14:creationId xmlns:p14="http://schemas.microsoft.com/office/powerpoint/2010/main" val="2489565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57911-D052-4D60-B532-DB39CC3AEF25}"/>
              </a:ext>
            </a:extLst>
          </p:cNvPr>
          <p:cNvSpPr>
            <a:spLocks noGrp="1"/>
          </p:cNvSpPr>
          <p:nvPr>
            <p:ph type="ctrTitle"/>
          </p:nvPr>
        </p:nvSpPr>
        <p:spPr>
          <a:xfrm>
            <a:off x="0" y="0"/>
            <a:ext cx="12192000" cy="1027134"/>
          </a:xfrm>
        </p:spPr>
        <p:txBody>
          <a:bodyPr>
            <a:noAutofit/>
          </a:bodyPr>
          <a:lstStyle/>
          <a:p>
            <a:pPr algn="l"/>
            <a:r>
              <a:rPr lang="en-US" sz="3600" b="1" i="0" dirty="0">
                <a:solidFill>
                  <a:srgbClr val="4F4F4F"/>
                </a:solidFill>
                <a:effectLst/>
                <a:latin typeface="Open Sans" panose="020B0606030504020204" pitchFamily="34" charset="0"/>
              </a:rPr>
              <a:t>What is the number of rental orders for each store ?</a:t>
            </a:r>
            <a:endParaRPr lang="en-US" sz="3600" dirty="0"/>
          </a:p>
        </p:txBody>
      </p:sp>
      <p:graphicFrame>
        <p:nvGraphicFramePr>
          <p:cNvPr id="4" name="Chart 3">
            <a:extLst>
              <a:ext uri="{FF2B5EF4-FFF2-40B4-BE49-F238E27FC236}">
                <a16:creationId xmlns:a16="http://schemas.microsoft.com/office/drawing/2014/main" id="{8B707615-0934-4C62-839A-8CB87B0DAEEE}"/>
              </a:ext>
            </a:extLst>
          </p:cNvPr>
          <p:cNvGraphicFramePr>
            <a:graphicFrameLocks/>
          </p:cNvGraphicFramePr>
          <p:nvPr>
            <p:extLst>
              <p:ext uri="{D42A27DB-BD31-4B8C-83A1-F6EECF244321}">
                <p14:modId xmlns:p14="http://schemas.microsoft.com/office/powerpoint/2010/main" val="2131338760"/>
              </p:ext>
            </p:extLst>
          </p:nvPr>
        </p:nvGraphicFramePr>
        <p:xfrm>
          <a:off x="0" y="1027134"/>
          <a:ext cx="12252960" cy="583086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FFE4772B-E29A-4FF4-B3CE-BE3612D63841}"/>
              </a:ext>
            </a:extLst>
          </p:cNvPr>
          <p:cNvGraphicFramePr>
            <a:graphicFrameLocks/>
          </p:cNvGraphicFramePr>
          <p:nvPr>
            <p:extLst>
              <p:ext uri="{D42A27DB-BD31-4B8C-83A1-F6EECF244321}">
                <p14:modId xmlns:p14="http://schemas.microsoft.com/office/powerpoint/2010/main" val="3289954658"/>
              </p:ext>
            </p:extLst>
          </p:nvPr>
        </p:nvGraphicFramePr>
        <p:xfrm>
          <a:off x="2" y="2981196"/>
          <a:ext cx="8009206" cy="387680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Table 6">
            <a:extLst>
              <a:ext uri="{FF2B5EF4-FFF2-40B4-BE49-F238E27FC236}">
                <a16:creationId xmlns:a16="http://schemas.microsoft.com/office/drawing/2014/main" id="{35F8FCCA-2420-443F-9FB5-14C4ACE3A464}"/>
              </a:ext>
            </a:extLst>
          </p:cNvPr>
          <p:cNvGraphicFramePr>
            <a:graphicFrameLocks noGrp="1"/>
          </p:cNvGraphicFramePr>
          <p:nvPr>
            <p:extLst>
              <p:ext uri="{D42A27DB-BD31-4B8C-83A1-F6EECF244321}">
                <p14:modId xmlns:p14="http://schemas.microsoft.com/office/powerpoint/2010/main" val="2131126621"/>
              </p:ext>
            </p:extLst>
          </p:nvPr>
        </p:nvGraphicFramePr>
        <p:xfrm>
          <a:off x="8009208" y="2981197"/>
          <a:ext cx="4228722" cy="3876803"/>
        </p:xfrm>
        <a:graphic>
          <a:graphicData uri="http://schemas.openxmlformats.org/drawingml/2006/table">
            <a:tbl>
              <a:tblPr>
                <a:tableStyleId>{5940675A-B579-460E-94D1-54222C63F5DA}</a:tableStyleId>
              </a:tblPr>
              <a:tblGrid>
                <a:gridCol w="1397391">
                  <a:extLst>
                    <a:ext uri="{9D8B030D-6E8A-4147-A177-3AD203B41FA5}">
                      <a16:colId xmlns:a16="http://schemas.microsoft.com/office/drawing/2014/main" val="497756281"/>
                    </a:ext>
                  </a:extLst>
                </a:gridCol>
                <a:gridCol w="844062">
                  <a:extLst>
                    <a:ext uri="{9D8B030D-6E8A-4147-A177-3AD203B41FA5}">
                      <a16:colId xmlns:a16="http://schemas.microsoft.com/office/drawing/2014/main" val="867261802"/>
                    </a:ext>
                  </a:extLst>
                </a:gridCol>
                <a:gridCol w="703384">
                  <a:extLst>
                    <a:ext uri="{9D8B030D-6E8A-4147-A177-3AD203B41FA5}">
                      <a16:colId xmlns:a16="http://schemas.microsoft.com/office/drawing/2014/main" val="4267730744"/>
                    </a:ext>
                  </a:extLst>
                </a:gridCol>
                <a:gridCol w="1283885">
                  <a:extLst>
                    <a:ext uri="{9D8B030D-6E8A-4147-A177-3AD203B41FA5}">
                      <a16:colId xmlns:a16="http://schemas.microsoft.com/office/drawing/2014/main" val="2447297483"/>
                    </a:ext>
                  </a:extLst>
                </a:gridCol>
              </a:tblGrid>
              <a:tr h="606524">
                <a:tc>
                  <a:txBody>
                    <a:bodyPr/>
                    <a:lstStyle/>
                    <a:p>
                      <a:pPr algn="ctr" fontAlgn="b"/>
                      <a:endParaRPr lang="en-US" sz="1600" b="1" i="0" u="none" strike="noStrike" dirty="0">
                        <a:solidFill>
                          <a:srgbClr val="000000"/>
                        </a:solidFill>
                        <a:effectLst/>
                        <a:latin typeface="Calibri" panose="020F0502020204030204" pitchFamily="34" charset="0"/>
                      </a:endParaRPr>
                    </a:p>
                  </a:txBody>
                  <a:tcPr marL="9525" marR="9525" marT="9525" marB="0" anchor="b"/>
                </a:tc>
                <a:tc gridSpan="2">
                  <a:txBody>
                    <a:bodyPr/>
                    <a:lstStyle/>
                    <a:p>
                      <a:pPr algn="ctr" fontAlgn="b"/>
                      <a:r>
                        <a:rPr lang="en-US" sz="2800" b="1" u="none" strike="noStrike" dirty="0">
                          <a:solidFill>
                            <a:srgbClr val="000000"/>
                          </a:solidFill>
                          <a:effectLst/>
                        </a:rPr>
                        <a:t>Store ID</a:t>
                      </a:r>
                      <a:endParaRPr lang="en-US" sz="2800" b="1"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ctr" fontAlgn="b"/>
                      <a:endParaRPr lang="en-US" sz="11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D9E1F2"/>
                    </a:solidFill>
                  </a:tcPr>
                </a:tc>
                <a:tc>
                  <a:txBody>
                    <a:bodyPr/>
                    <a:lstStyle/>
                    <a:p>
                      <a:pPr algn="ctr" fontAlgn="b"/>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1188551"/>
                  </a:ext>
                </a:extLst>
              </a:tr>
              <a:tr h="691279">
                <a:tc>
                  <a:txBody>
                    <a:bodyPr/>
                    <a:lstStyle/>
                    <a:p>
                      <a:pPr algn="ctr" fontAlgn="b"/>
                      <a:r>
                        <a:rPr lang="en-US" sz="1600" b="1" u="none" strike="noStrike" dirty="0">
                          <a:solidFill>
                            <a:srgbClr val="000000"/>
                          </a:solidFill>
                          <a:effectLst/>
                        </a:rPr>
                        <a:t>DATE</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1" u="none" strike="noStrike" dirty="0">
                          <a:solidFill>
                            <a:srgbClr val="000000"/>
                          </a:solidFill>
                          <a:effectLst/>
                        </a:rPr>
                        <a:t>1</a:t>
                      </a:r>
                      <a:endParaRPr lang="en-US" sz="1600" b="1" i="0" u="none" strike="noStrike" dirty="0">
                        <a:solidFill>
                          <a:srgbClr val="000000"/>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en-US" sz="1600" b="1" u="none" strike="noStrike" dirty="0">
                          <a:solidFill>
                            <a:srgbClr val="000000"/>
                          </a:solidFill>
                          <a:effectLst/>
                        </a:rPr>
                        <a:t>2</a:t>
                      </a:r>
                      <a:endParaRPr lang="en-US" sz="1600" b="1" i="0" u="none" strike="noStrike" dirty="0">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ctr" fontAlgn="b"/>
                      <a:r>
                        <a:rPr lang="en-US" sz="1600" b="1" u="none" strike="noStrike" dirty="0">
                          <a:solidFill>
                            <a:srgbClr val="000000"/>
                          </a:solidFill>
                          <a:effectLst/>
                        </a:rPr>
                        <a:t>Total rental orders</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07728295"/>
                  </a:ext>
                </a:extLst>
              </a:tr>
              <a:tr h="515800">
                <a:tc>
                  <a:txBody>
                    <a:bodyPr/>
                    <a:lstStyle/>
                    <a:p>
                      <a:pPr algn="ctr" fontAlgn="b"/>
                      <a:r>
                        <a:rPr lang="en-US" sz="1600" b="0" u="none" strike="noStrike">
                          <a:solidFill>
                            <a:srgbClr val="000000"/>
                          </a:solidFill>
                          <a:effectLst/>
                        </a:rPr>
                        <a:t>6/2005</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0" u="none" strike="noStrike" dirty="0">
                          <a:solidFill>
                            <a:srgbClr val="000000"/>
                          </a:solidFill>
                          <a:effectLst/>
                        </a:rPr>
                        <a:t>1015</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en-US" sz="1600" b="0" u="none" strike="noStrike" dirty="0">
                          <a:solidFill>
                            <a:srgbClr val="000000"/>
                          </a:solidFill>
                          <a:effectLst/>
                        </a:rPr>
                        <a:t>1000</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ctr" fontAlgn="b"/>
                      <a:r>
                        <a:rPr lang="en-US" sz="1600" b="0" u="none" strike="noStrike" dirty="0">
                          <a:solidFill>
                            <a:srgbClr val="000000"/>
                          </a:solidFill>
                          <a:effectLst/>
                        </a:rPr>
                        <a:t>2015</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5022023"/>
                  </a:ext>
                </a:extLst>
              </a:tr>
              <a:tr h="515800">
                <a:tc>
                  <a:txBody>
                    <a:bodyPr/>
                    <a:lstStyle/>
                    <a:p>
                      <a:pPr algn="ctr" fontAlgn="b"/>
                      <a:r>
                        <a:rPr lang="en-US" sz="1600" b="0" u="none" strike="noStrike">
                          <a:solidFill>
                            <a:srgbClr val="000000"/>
                          </a:solidFill>
                          <a:effectLst/>
                        </a:rPr>
                        <a:t>7/2005</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0" u="none" strike="noStrike" dirty="0">
                          <a:solidFill>
                            <a:srgbClr val="000000"/>
                          </a:solidFill>
                          <a:effectLst/>
                        </a:rPr>
                        <a:t>3347</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en-US" sz="1600" b="0" u="none" strike="noStrike" dirty="0">
                          <a:solidFill>
                            <a:srgbClr val="000000"/>
                          </a:solidFill>
                          <a:effectLst/>
                        </a:rPr>
                        <a:t>3366</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ctr" fontAlgn="b"/>
                      <a:r>
                        <a:rPr lang="en-US" sz="1600" b="0" u="none" strike="noStrike" dirty="0">
                          <a:solidFill>
                            <a:srgbClr val="000000"/>
                          </a:solidFill>
                          <a:effectLst/>
                        </a:rPr>
                        <a:t>6713</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69818759"/>
                  </a:ext>
                </a:extLst>
              </a:tr>
              <a:tr h="515800">
                <a:tc>
                  <a:txBody>
                    <a:bodyPr/>
                    <a:lstStyle/>
                    <a:p>
                      <a:pPr algn="ctr" fontAlgn="b"/>
                      <a:r>
                        <a:rPr lang="en-US" sz="1600" b="0" u="none" strike="noStrike">
                          <a:solidFill>
                            <a:srgbClr val="000000"/>
                          </a:solidFill>
                          <a:effectLst/>
                        </a:rPr>
                        <a:t>8/2005</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0" u="none" strike="noStrike" dirty="0">
                          <a:solidFill>
                            <a:srgbClr val="000000"/>
                          </a:solidFill>
                          <a:effectLst/>
                        </a:rPr>
                        <a:t>2835</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en-US" sz="1600" b="0" u="none" strike="noStrike" dirty="0">
                          <a:solidFill>
                            <a:srgbClr val="000000"/>
                          </a:solidFill>
                          <a:effectLst/>
                        </a:rPr>
                        <a:t>2851</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ctr" fontAlgn="b"/>
                      <a:r>
                        <a:rPr lang="en-US" sz="1600" b="0" u="none" strike="noStrike" dirty="0">
                          <a:solidFill>
                            <a:srgbClr val="000000"/>
                          </a:solidFill>
                          <a:effectLst/>
                        </a:rPr>
                        <a:t>5686</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97504169"/>
                  </a:ext>
                </a:extLst>
              </a:tr>
              <a:tr h="515800">
                <a:tc>
                  <a:txBody>
                    <a:bodyPr/>
                    <a:lstStyle/>
                    <a:p>
                      <a:pPr algn="ctr" fontAlgn="b"/>
                      <a:r>
                        <a:rPr lang="en-US" sz="1600" b="0" u="none" strike="noStrike">
                          <a:solidFill>
                            <a:srgbClr val="000000"/>
                          </a:solidFill>
                          <a:effectLst/>
                        </a:rPr>
                        <a:t>2/2006</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0" u="none" strike="noStrike" dirty="0">
                          <a:solidFill>
                            <a:srgbClr val="000000"/>
                          </a:solidFill>
                          <a:effectLst/>
                        </a:rPr>
                        <a:t>95</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en-US" sz="1600" b="0" u="none" strike="noStrike" dirty="0">
                          <a:solidFill>
                            <a:srgbClr val="000000"/>
                          </a:solidFill>
                          <a:effectLst/>
                        </a:rPr>
                        <a:t>87</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ctr" fontAlgn="b"/>
                      <a:r>
                        <a:rPr lang="en-US" sz="1600" b="0" u="none" strike="noStrike" dirty="0">
                          <a:solidFill>
                            <a:srgbClr val="000000"/>
                          </a:solidFill>
                          <a:effectLst/>
                        </a:rPr>
                        <a:t>182</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64404566"/>
                  </a:ext>
                </a:extLst>
              </a:tr>
              <a:tr h="515800">
                <a:tc>
                  <a:txBody>
                    <a:bodyPr/>
                    <a:lstStyle/>
                    <a:p>
                      <a:pPr algn="ctr" fontAlgn="b"/>
                      <a:r>
                        <a:rPr lang="en-US" sz="1600" b="1" u="none" strike="noStrike" dirty="0">
                          <a:solidFill>
                            <a:srgbClr val="000000"/>
                          </a:solidFill>
                          <a:effectLst/>
                        </a:rPr>
                        <a:t>Total</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1" u="none" strike="noStrike">
                          <a:solidFill>
                            <a:srgbClr val="000000"/>
                          </a:solidFill>
                          <a:effectLst/>
                        </a:rPr>
                        <a:t>7292</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1" u="none" strike="noStrike">
                          <a:solidFill>
                            <a:srgbClr val="000000"/>
                          </a:solidFill>
                          <a:effectLst/>
                        </a:rPr>
                        <a:t>7304</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1" u="none" strike="noStrike" dirty="0">
                          <a:solidFill>
                            <a:srgbClr val="000000"/>
                          </a:solidFill>
                          <a:effectLst/>
                        </a:rPr>
                        <a:t>14596</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97065589"/>
                  </a:ext>
                </a:extLst>
              </a:tr>
            </a:tbl>
          </a:graphicData>
        </a:graphic>
      </p:graphicFrame>
      <p:sp>
        <p:nvSpPr>
          <p:cNvPr id="5" name="TextBox 4">
            <a:extLst>
              <a:ext uri="{FF2B5EF4-FFF2-40B4-BE49-F238E27FC236}">
                <a16:creationId xmlns:a16="http://schemas.microsoft.com/office/drawing/2014/main" id="{7F542FE5-FC17-48A1-AAD3-3A54DDC17D7A}"/>
              </a:ext>
            </a:extLst>
          </p:cNvPr>
          <p:cNvSpPr txBox="1"/>
          <p:nvPr/>
        </p:nvSpPr>
        <p:spPr>
          <a:xfrm>
            <a:off x="175364" y="1164921"/>
            <a:ext cx="11511420" cy="954107"/>
          </a:xfrm>
          <a:prstGeom prst="rect">
            <a:avLst/>
          </a:prstGeom>
          <a:noFill/>
        </p:spPr>
        <p:txBody>
          <a:bodyPr wrap="square" rtlCol="0">
            <a:spAutoFit/>
          </a:bodyPr>
          <a:lstStyle/>
          <a:p>
            <a:r>
              <a:rPr lang="en-US" sz="2800" dirty="0"/>
              <a:t>From the chart and the table, we can see that the both store almost had the same rental order during the fixed duration </a:t>
            </a:r>
          </a:p>
        </p:txBody>
      </p:sp>
    </p:spTree>
    <p:extLst>
      <p:ext uri="{BB962C8B-B14F-4D97-AF65-F5344CB8AC3E}">
        <p14:creationId xmlns:p14="http://schemas.microsoft.com/office/powerpoint/2010/main" val="11755688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464</TotalTime>
  <Words>257</Words>
  <Application>Microsoft Office PowerPoint</Application>
  <PresentationFormat>Widescreen</PresentationFormat>
  <Paragraphs>85</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Open Sans</vt:lpstr>
      <vt:lpstr>Times New Roman</vt:lpstr>
      <vt:lpstr>Office Theme</vt:lpstr>
      <vt:lpstr>What is the Number of rented times for each category ?</vt:lpstr>
      <vt:lpstr>What is the rental duration for movies divide into 4 quarters across all categories? </vt:lpstr>
      <vt:lpstr>What is the Rental Day Duration for family-friendly film category for each quarters ? </vt:lpstr>
      <vt:lpstr>What is the number of rental orders for each store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 1</dc:title>
  <dc:creator>ABDULLAH MOHAMMED ABDULLAH ALFAWAZ</dc:creator>
  <cp:lastModifiedBy>ABDULLAH MOHAMMED ABDULLAH ALFAWAZ</cp:lastModifiedBy>
  <cp:revision>3</cp:revision>
  <dcterms:created xsi:type="dcterms:W3CDTF">2022-10-17T20:06:43Z</dcterms:created>
  <dcterms:modified xsi:type="dcterms:W3CDTF">2022-10-19T22:33:56Z</dcterms:modified>
</cp:coreProperties>
</file>