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9" r:id="rId4"/>
    <p:sldId id="262" r:id="rId5"/>
    <p:sldId id="263" r:id="rId7"/>
    <p:sldId id="264" r:id="rId8"/>
    <p:sldId id="261" r:id="rId9"/>
    <p:sldId id="265" r:id="rId10"/>
    <p:sldId id="266" r:id="rId11"/>
    <p:sldId id="280" r:id="rId12"/>
    <p:sldId id="270" r:id="rId13"/>
    <p:sldId id="271" r:id="rId14"/>
    <p:sldId id="272" r:id="rId15"/>
    <p:sldId id="2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943B1-4C5E-4370-A648-2B904B70006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4FC26-9D4F-4502-99F0-E7934A6A24B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72AA4-3584-4029-B335-766C48DE00E4}" type="datetime8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BY ABDULLAH MAHMOOD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4331-C4E9-45D4-BD41-8725E5CE3A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D5015-7D0D-422C-8736-3DCD1A9412DC}" type="datetime8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ABDULLAH MAHMOOD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4331-C4E9-45D4-BD41-8725E5CE3A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A8F4-E797-44A3-85E3-44611F30E9AC}" type="datetime8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ABDULLAH MAHMOOD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4331-C4E9-45D4-BD41-8725E5CE3A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EA586-E180-44F8-9FD4-6B5AE6FB9F7C}" type="datetime8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ABDULLAH MAHMOOD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4331-C4E9-45D4-BD41-8725E5CE3A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A8F5-0B52-4D80-95F4-7ABFB787215E}" type="datetime8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ABDULLAH MAHMOOD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4331-C4E9-45D4-BD41-8725E5CE3A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5A1A-FB61-45ED-AE7D-8B62E80746B4}" type="datetime8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ABDULLAH MAHMOOD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4331-C4E9-45D4-BD41-8725E5CE3A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239F-8DB8-44B8-9A21-B4E965424B82}" type="datetime8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ABDULLAH MAHMOOD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4331-C4E9-45D4-BD41-8725E5CE3A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6FD73-5151-45F8-AD64-3028BB9C9DA4}" type="datetime8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ABDULLAH MAHMOOD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4331-C4E9-45D4-BD41-8725E5CE3A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98D39-3D66-4314-A74F-21759FBE6634}" type="datetime8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ABDULLAH MAHMOOD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4331-C4E9-45D4-BD41-8725E5CE3A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5414-5033-4A64-B5E4-2860CB303D8A}" type="datetime8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ABDULLAH MAHMOOD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0644331-C4E9-45D4-BD41-8725E5CE3A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51F4-8D82-4510-8696-3BD4EFADBC87}" type="datetime8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ABDULLAH MAHMOOD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4331-C4E9-45D4-BD41-8725E5CE3A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66F69-B568-4102-8AD2-D732CEE05AB9}" type="datetime8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ABDULLAH MAHMOOD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4331-C4E9-45D4-BD41-8725E5CE3A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A6CF8-D56B-4189-A60B-D2000F0097D3}" type="datetime8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ABDULLAH MAHMOOD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4331-C4E9-45D4-BD41-8725E5CE3A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91A1F-7623-49E5-9B0D-CB06181CFECA}" type="datetime8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ABDULLAH MAHMOOD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4331-C4E9-45D4-BD41-8725E5CE3A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83E-0F02-4882-96AA-C1AA4285C6A5}" type="datetime8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ABDULLAH MAHMOOD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4331-C4E9-45D4-BD41-8725E5CE3A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A221-2101-402A-9497-B435A481D436}" type="datetime8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ABDULLAH MAHMOOD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4331-C4E9-45D4-BD41-8725E5CE3A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11210-D6EE-46CD-AEE4-501CEFDE7386}" type="datetime8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BY ABDULLAH MAHMOOD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4331-C4E9-45D4-BD41-8725E5CE3A1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FDE2DC3-54DA-4AD9-8CE5-756DB5F5DAF3}" type="datetime8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BY ABDULLAH MAHMOOD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644331-C4E9-45D4-BD41-8725E5CE3A1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5255" y="384810"/>
            <a:ext cx="8495665" cy="2292350"/>
          </a:xfrm>
        </p:spPr>
        <p:txBody>
          <a:bodyPr>
            <a:noAutofit/>
          </a:bodyPr>
          <a:lstStyle/>
          <a:p>
            <a:pPr algn="l"/>
            <a:r>
              <a:rPr lang="en-US" sz="8000" dirty="0"/>
              <a:t>                 BOOTSTARP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47027" y="2677282"/>
            <a:ext cx="7151485" cy="1616725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CASCADING STYLE SHEET</a:t>
            </a:r>
            <a:endParaRPr lang="en-US" sz="2800" dirty="0"/>
          </a:p>
          <a:p>
            <a:pPr algn="l"/>
            <a:r>
              <a:rPr lang="en-US" sz="2800" dirty="0"/>
              <a:t>BOOTSRAP IS FRAMEWORK</a:t>
            </a:r>
            <a:endParaRPr lang="en-US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9320270" y="6327622"/>
            <a:ext cx="5337597" cy="530378"/>
          </a:xfrm>
        </p:spPr>
        <p:txBody>
          <a:bodyPr/>
          <a:lstStyle/>
          <a:p>
            <a:r>
              <a:rPr lang="en-US" sz="1600" i="1" u="sng" dirty="0"/>
              <a:t>BY ABDULLAH MAHMOOD</a:t>
            </a:r>
            <a:endParaRPr lang="en-US" sz="1600" i="1" u="sng" dirty="0"/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621" y="208915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Contin....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678305" y="1961515"/>
            <a:ext cx="8688070" cy="423608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>
              <a:buFont typeface="+mj-lt"/>
              <a:buAutoNum type="arabicPeriod"/>
            </a:pPr>
            <a:endParaRPr lang="en-US" sz="2800" i="0" dirty="0">
              <a:solidFill>
                <a:srgbClr val="0D0D0D"/>
              </a:solidFill>
              <a:effectLst/>
              <a:latin typeface="Söhne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37970" y="1664970"/>
            <a:ext cx="10293985" cy="3412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041" y="160020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Contine...</a:t>
            </a:r>
            <a:endParaRPr lang="en-US" sz="4800" dirty="0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26845" y="1525905"/>
            <a:ext cx="10407015" cy="2250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756" y="91440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Bootstrap Buttons</a:t>
            </a:r>
            <a:endParaRPr lang="en-US" sz="4800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45665" y="1454150"/>
            <a:ext cx="8046720" cy="48120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1421" y="-160020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dirty="0"/>
              <a:t>EXTENSION FOR USE ICONS</a:t>
            </a:r>
            <a:endParaRPr lang="en-US" sz="4800" dirty="0"/>
          </a:p>
        </p:txBody>
      </p:sp>
      <p:sp>
        <p:nvSpPr>
          <p:cNvPr id="9" name="Text Box 8"/>
          <p:cNvSpPr txBox="1"/>
          <p:nvPr/>
        </p:nvSpPr>
        <p:spPr>
          <a:xfrm>
            <a:off x="1701800" y="1985645"/>
            <a:ext cx="10119360" cy="3566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000"/>
              <a:t>https://fontawesome.com/v4/icons/</a:t>
            </a:r>
            <a:br>
              <a:rPr lang="en-US" sz="4000"/>
            </a:br>
            <a:br>
              <a:rPr lang="en-US" sz="4000"/>
            </a:br>
            <a:br>
              <a:rPr lang="en-US" sz="4000"/>
            </a:br>
            <a:r>
              <a:rPr lang="en-US" sz="4000"/>
              <a:t>&lt;link rel="stylesheet" href="https://cdnjs.cloudflare.com/ajax/libs/font-awesome/4.7.0/css/font-awesome.min.css"&gt;</a:t>
            </a:r>
            <a:endParaRPr lang="en-US" sz="4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54014" y="0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               Bootsrap integration</a:t>
            </a:r>
            <a:endParaRPr lang="en-US" sz="4800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545590" y="1271270"/>
            <a:ext cx="10300970" cy="2157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CONTINE......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580483" y="3198167"/>
            <a:ext cx="957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68145" y="1600835"/>
            <a:ext cx="9744075" cy="3724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097" y="-184074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            CONTINE....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580483" y="3198167"/>
            <a:ext cx="957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482090" y="1144270"/>
            <a:ext cx="10424795" cy="3864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/>
              <a:t>&lt;!-- Latest compiled and minified CSS --&gt;</a:t>
            </a:r>
            <a:endParaRPr lang="en-US" sz="2000"/>
          </a:p>
          <a:p>
            <a:r>
              <a:rPr lang="en-US" sz="2000"/>
              <a:t>&lt;link rel="stylesheet" href="https://maxcdn.bootstrapcdn.com/bootstrap/3.4.1/css/bootstrap.min.css"&gt;</a:t>
            </a:r>
            <a:endParaRPr lang="en-US" sz="2000"/>
          </a:p>
          <a:p>
            <a:endParaRPr lang="en-US" sz="2000"/>
          </a:p>
          <a:p>
            <a:r>
              <a:rPr lang="en-US" sz="2000"/>
              <a:t>                                                                                 OR</a:t>
            </a:r>
            <a:br>
              <a:rPr lang="en-US" sz="2000"/>
            </a:br>
            <a:r>
              <a:rPr lang="en-US" sz="2000"/>
              <a:t>  &lt;link href="https://cdn.jsdelivr.net/npm/bootstrap@5.3.3/dist/css/bootstrap.min.css" rel="stylesheet"&gt;</a:t>
            </a:r>
            <a:br>
              <a:rPr lang="en-US" sz="2000"/>
            </a:br>
            <a:br>
              <a:rPr lang="en-US" sz="2000"/>
            </a:br>
            <a:r>
              <a:rPr lang="en-US" sz="2000"/>
              <a:t>                                                                                 or</a:t>
            </a:r>
            <a:br>
              <a:rPr lang="en-US" sz="2000"/>
            </a:br>
            <a:r>
              <a:rPr lang="en-US" sz="2000"/>
              <a:t>&lt;link rel="stylesheet" href="https://maxcdn.bootstrapcdn.com/bootstrap/3.4.1/css/bootstrap.min.css"&gt;</a:t>
            </a:r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531" y="138430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 Contine......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580483" y="3198167"/>
            <a:ext cx="9573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20215" y="1439545"/>
            <a:ext cx="9379585" cy="4290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9251" y="0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Contine..</a:t>
            </a:r>
            <a:endParaRPr lang="en-US" sz="4800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26210" y="1453515"/>
            <a:ext cx="10162540" cy="32823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2121" y="88900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Colors in Bootstarp</a:t>
            </a:r>
            <a:endParaRPr lang="en-US" sz="4800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87855" y="1616710"/>
            <a:ext cx="7876540" cy="4718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485" y="354330"/>
            <a:ext cx="10019030" cy="1125220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Responsive Containers</a:t>
            </a:r>
            <a:endParaRPr lang="en-US" sz="4800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94485" y="1604010"/>
            <a:ext cx="9420860" cy="4392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9106" y="445770"/>
            <a:ext cx="10018713" cy="1752599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Contine....</a:t>
            </a:r>
            <a:endParaRPr 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2149475" y="2069465"/>
            <a:ext cx="8688070" cy="532066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600" i="0" dirty="0">
              <a:solidFill>
                <a:srgbClr val="0D0D0D"/>
              </a:solidFill>
              <a:effectLst/>
              <a:latin typeface="Söhne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50695" y="1786890"/>
            <a:ext cx="10234930" cy="4265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956</Words>
  <Application>WPS Presentation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SimSun</vt:lpstr>
      <vt:lpstr>Wingdings</vt:lpstr>
      <vt:lpstr>Arial</vt:lpstr>
      <vt:lpstr>Times New Roman</vt:lpstr>
      <vt:lpstr>Söhne</vt:lpstr>
      <vt:lpstr>Corbel</vt:lpstr>
      <vt:lpstr>Microsoft YaHei</vt:lpstr>
      <vt:lpstr>Arial Unicode MS</vt:lpstr>
      <vt:lpstr>Calibri</vt:lpstr>
      <vt:lpstr>Segoe Print</vt:lpstr>
      <vt:lpstr>Parallax</vt:lpstr>
      <vt:lpstr>                 BOOTSTARP</vt:lpstr>
      <vt:lpstr>               Bootsrap integration</vt:lpstr>
      <vt:lpstr>CONTINE......</vt:lpstr>
      <vt:lpstr>            CONTINE....</vt:lpstr>
      <vt:lpstr> Contine......</vt:lpstr>
      <vt:lpstr>Contine..</vt:lpstr>
      <vt:lpstr>Colors in Bootstarp</vt:lpstr>
      <vt:lpstr>Responsive Containers</vt:lpstr>
      <vt:lpstr>Contine....</vt:lpstr>
      <vt:lpstr>Contin....</vt:lpstr>
      <vt:lpstr>Contine...</vt:lpstr>
      <vt:lpstr>Bootstrap Buttons</vt:lpstr>
      <vt:lpstr>EXTENSION FOR USE ICONS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 10</dc:creator>
  <cp:lastModifiedBy>Abdullah Mahmood</cp:lastModifiedBy>
  <cp:revision>149</cp:revision>
  <dcterms:created xsi:type="dcterms:W3CDTF">2024-05-07T03:24:00Z</dcterms:created>
  <dcterms:modified xsi:type="dcterms:W3CDTF">2024-12-28T10:00:17Z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0B9D4437AF964C9ABFA257699821A5AF_12</vt:lpwstr>
  </property>
  <property fmtid="{D5CDD505-2E9C-101B-9397-08002B2CF9AE}" pid="3" name="KSOProductBuildVer">
    <vt:lpwstr>1033-12.2.0.19307</vt:lpwstr>
  </property>
</Properties>
</file>