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62F5B-D00F-A443-ABAF-1AC2F460082A}" type="datetimeFigureOut">
              <a:rPr lang="en-SA" smtClean="0"/>
              <a:t>10/04/2020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0116B-544F-6040-8F99-B08B2321DA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133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29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8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4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23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655751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96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14400" y="2619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14400" y="41931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46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267900" y="1866400"/>
            <a:ext cx="765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✘"/>
              <a:defRPr sz="4000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1434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12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5504200" y="734200"/>
            <a:ext cx="1183615" cy="113221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1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600" y="2084533"/>
            <a:ext cx="10972800" cy="3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✘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6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2010567"/>
            <a:ext cx="53260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256367" y="2010567"/>
            <a:ext cx="53260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10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09600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298619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7987636" y="2010567"/>
            <a:ext cx="3509200" cy="4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✘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9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9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518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90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084533"/>
            <a:ext cx="10972800" cy="3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33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2541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914400" y="2655751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The Battle of Neighborhoods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1070669" y="4246308"/>
            <a:ext cx="1352647" cy="856912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8220962" y="1795349"/>
            <a:ext cx="1000293" cy="885563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3330170" y="3329433"/>
            <a:ext cx="1923308" cy="13730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/>
          <p:nvPr/>
        </p:nvSpPr>
        <p:spPr>
          <a:xfrm>
            <a:off x="8079067" y="3466733"/>
            <a:ext cx="2744023" cy="135462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5394152" y="959798"/>
            <a:ext cx="1403683" cy="1229925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3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8000" y="1451427"/>
            <a:ext cx="122080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A" sz="3200" b="1" dirty="0"/>
              <a:t>Problem stat</a:t>
            </a:r>
            <a:r>
              <a:rPr lang="en-US" sz="3200" b="1" dirty="0"/>
              <a:t>e</a:t>
            </a:r>
            <a:r>
              <a:rPr lang="en-SA" sz="3200" b="1" dirty="0"/>
              <a:t>ment:</a:t>
            </a:r>
          </a:p>
        </p:txBody>
      </p:sp>
      <p:sp>
        <p:nvSpPr>
          <p:cNvPr id="62" name="Google Shape;62;p12"/>
          <p:cNvSpPr/>
          <p:nvPr/>
        </p:nvSpPr>
        <p:spPr>
          <a:xfrm>
            <a:off x="5522333" y="374999"/>
            <a:ext cx="1051592" cy="107359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5794654" y="693759"/>
            <a:ext cx="506977" cy="43608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</a:t>
            </a:fld>
            <a:endParaRPr ker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51330-FAFA-354B-A61D-5D51FFD3BD21}"/>
              </a:ext>
            </a:extLst>
          </p:cNvPr>
          <p:cNvSpPr txBox="1"/>
          <p:nvPr/>
        </p:nvSpPr>
        <p:spPr>
          <a:xfrm>
            <a:off x="2187451" y="2594627"/>
            <a:ext cx="7817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Exploring, segment, and cluster the neighborhoods in the city of Toronto to help people who's seeking to change their jobs. To find the best neighborhoods he finds</a:t>
            </a:r>
            <a:endParaRPr lang="en-S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2430000" y="1603133"/>
            <a:ext cx="7276000" cy="15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400" dirty="0"/>
              <a:t>The Data!</a:t>
            </a:r>
            <a:endParaRPr sz="64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700200" y="3168897"/>
            <a:ext cx="87916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lt1"/>
                </a:solidFill>
              </a:rPr>
              <a:t>We’re using </a:t>
            </a:r>
            <a:r>
              <a:rPr lang="en-US" dirty="0">
                <a:solidFill>
                  <a:schemeClr val="bg1"/>
                </a:solidFill>
              </a:rPr>
              <a:t>neighborhoods names and location and link it to Foursquare API to collect the POI for each neighborhoods.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065870" y="2735433"/>
            <a:ext cx="1923308" cy="13730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" name="Google Shape;75;p13"/>
          <p:cNvSpPr/>
          <p:nvPr/>
        </p:nvSpPr>
        <p:spPr>
          <a:xfrm>
            <a:off x="5666507" y="840506"/>
            <a:ext cx="803008" cy="850389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820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16000" y="1290666"/>
            <a:ext cx="122080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 two or three columns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01633" y="2923733"/>
            <a:ext cx="3509200" cy="36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Neighborhoods</a:t>
            </a:r>
            <a:endParaRPr b="1" dirty="0"/>
          </a:p>
          <a:p>
            <a:pPr marL="0" indent="0">
              <a:buNone/>
            </a:pPr>
            <a:r>
              <a:rPr lang="en-US" dirty="0"/>
              <a:t>Postal code</a:t>
            </a:r>
            <a:r>
              <a:rPr lang="en" dirty="0"/>
              <a:t> and </a:t>
            </a:r>
            <a:r>
              <a:rPr lang="en-US" dirty="0">
                <a:solidFill>
                  <a:schemeClr val="bg1"/>
                </a:solidFill>
              </a:rPr>
              <a:t>neighborhoods name retrieved from Wikipedia to create our own neighborhoods dataset.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4290650" y="2923733"/>
            <a:ext cx="3509200" cy="36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Foursquare API</a:t>
            </a:r>
            <a:endParaRPr b="1" dirty="0"/>
          </a:p>
          <a:p>
            <a:pPr marL="0" indent="0">
              <a:buNone/>
            </a:pPr>
            <a:r>
              <a:rPr lang="en-US" dirty="0"/>
              <a:t>Retrieving</a:t>
            </a:r>
            <a:r>
              <a:rPr lang="en" dirty="0"/>
              <a:t> POI for each </a:t>
            </a:r>
            <a:r>
              <a:rPr lang="en-US" dirty="0">
                <a:solidFill>
                  <a:schemeClr val="bg1"/>
                </a:solidFill>
              </a:rPr>
              <a:t>neighborhoods to determine the best new place to live in.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7979668" y="2923733"/>
            <a:ext cx="3509200" cy="36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Neighborhoods Cluster</a:t>
            </a:r>
            <a:endParaRPr b="1" dirty="0"/>
          </a:p>
          <a:p>
            <a:pPr marL="0" indent="0">
              <a:buNone/>
            </a:pPr>
            <a:r>
              <a:rPr lang="en-US" dirty="0"/>
              <a:t>Clustering our </a:t>
            </a:r>
            <a:r>
              <a:rPr lang="en-US" dirty="0">
                <a:solidFill>
                  <a:schemeClr val="bg1"/>
                </a:solidFill>
              </a:rPr>
              <a:t>neighborhoods biased on the POI to create couple of clusters for each category of the POI.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5514366" y="375032"/>
            <a:ext cx="1051592" cy="107359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19"/>
          <p:cNvSpPr/>
          <p:nvPr/>
        </p:nvSpPr>
        <p:spPr>
          <a:xfrm>
            <a:off x="5785262" y="643436"/>
            <a:ext cx="509833" cy="536788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5722233" y="6444000"/>
            <a:ext cx="731600" cy="41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10" name="Google Shape;233;p27">
            <a:extLst>
              <a:ext uri="{FF2B5EF4-FFF2-40B4-BE49-F238E27FC236}">
                <a16:creationId xmlns:a16="http://schemas.microsoft.com/office/drawing/2014/main" id="{CDBEAC10-70F1-7242-9159-88B28C738652}"/>
              </a:ext>
            </a:extLst>
          </p:cNvPr>
          <p:cNvGrpSpPr/>
          <p:nvPr/>
        </p:nvGrpSpPr>
        <p:grpSpPr>
          <a:xfrm>
            <a:off x="2861892" y="3275759"/>
            <a:ext cx="889702" cy="73741"/>
            <a:chOff x="2266178" y="2764475"/>
            <a:chExt cx="1792245" cy="232966"/>
          </a:xfrm>
        </p:grpSpPr>
        <p:sp>
          <p:nvSpPr>
            <p:cNvPr id="11" name="Google Shape;234;p27">
              <a:extLst>
                <a:ext uri="{FF2B5EF4-FFF2-40B4-BE49-F238E27FC236}">
                  <a16:creationId xmlns:a16="http://schemas.microsoft.com/office/drawing/2014/main" id="{3F75CAAA-034E-AA44-A3AE-003803559162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5;p27">
              <a:extLst>
                <a:ext uri="{FF2B5EF4-FFF2-40B4-BE49-F238E27FC236}">
                  <a16:creationId xmlns:a16="http://schemas.microsoft.com/office/drawing/2014/main" id="{BC55862D-A35E-7A4D-8E78-EF5A83419D4E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33;p27">
            <a:extLst>
              <a:ext uri="{FF2B5EF4-FFF2-40B4-BE49-F238E27FC236}">
                <a16:creationId xmlns:a16="http://schemas.microsoft.com/office/drawing/2014/main" id="{49E22461-B5E4-1646-A8BD-011834516297}"/>
              </a:ext>
            </a:extLst>
          </p:cNvPr>
          <p:cNvGrpSpPr/>
          <p:nvPr/>
        </p:nvGrpSpPr>
        <p:grpSpPr>
          <a:xfrm>
            <a:off x="6688603" y="3293241"/>
            <a:ext cx="889702" cy="73741"/>
            <a:chOff x="2266178" y="2764475"/>
            <a:chExt cx="1792245" cy="232966"/>
          </a:xfrm>
        </p:grpSpPr>
        <p:sp>
          <p:nvSpPr>
            <p:cNvPr id="15" name="Google Shape;234;p27">
              <a:extLst>
                <a:ext uri="{FF2B5EF4-FFF2-40B4-BE49-F238E27FC236}">
                  <a16:creationId xmlns:a16="http://schemas.microsoft.com/office/drawing/2014/main" id="{3AC92933-CDB7-FF4D-AFCB-1498A4FAA658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5;p27">
              <a:extLst>
                <a:ext uri="{FF2B5EF4-FFF2-40B4-BE49-F238E27FC236}">
                  <a16:creationId xmlns:a16="http://schemas.microsoft.com/office/drawing/2014/main" id="{C7F1C182-3CCE-6C40-A9B0-ED27FE23CDEA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1E3192-F34C-B840-B990-41AAAAE63759}"/>
              </a:ext>
            </a:extLst>
          </p:cNvPr>
          <p:cNvSpPr txBox="1"/>
          <p:nvPr/>
        </p:nvSpPr>
        <p:spPr>
          <a:xfrm>
            <a:off x="7041089" y="2300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4094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910366" y="2107275"/>
            <a:ext cx="8371268" cy="43366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At the end of the Analysis each </a:t>
            </a:r>
            <a:r>
              <a:rPr lang="en-US" dirty="0">
                <a:solidFill>
                  <a:schemeClr val="bg1"/>
                </a:solidFill>
              </a:rPr>
              <a:t>neighborhoods should have a cluster represent a set of category of POI linked to it so each Person can categories neighborhoods and choose the best fit of POI. 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02657294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161</Words>
  <Application>Microsoft Macintosh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Sniglet</vt:lpstr>
      <vt:lpstr>Walter Turncoat</vt:lpstr>
      <vt:lpstr>Ursula template</vt:lpstr>
      <vt:lpstr>The Battle of Neighborhoods</vt:lpstr>
      <vt:lpstr>Problem statement:</vt:lpstr>
      <vt:lpstr>The Data!</vt:lpstr>
      <vt:lpstr>In two or three columns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Abdullah Alatter</dc:creator>
  <cp:lastModifiedBy>Abdullah Alatter</cp:lastModifiedBy>
  <cp:revision>3</cp:revision>
  <dcterms:created xsi:type="dcterms:W3CDTF">2020-04-10T16:22:31Z</dcterms:created>
  <dcterms:modified xsi:type="dcterms:W3CDTF">2020-04-10T16:41:18Z</dcterms:modified>
</cp:coreProperties>
</file>