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0" r:id="rId4"/>
    <p:sldId id="258" r:id="rId5"/>
    <p:sldId id="259" r:id="rId6"/>
    <p:sldId id="260" r:id="rId7"/>
    <p:sldId id="262" r:id="rId8"/>
    <p:sldId id="261" r:id="rId9"/>
    <p:sldId id="281" r:id="rId10"/>
    <p:sldId id="282" r:id="rId11"/>
    <p:sldId id="28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4F6C-E0C4-4DAF-AD08-8173CA194BC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5A30A-E5D9-40D7-866B-D804E58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80B3-F068-4242-BB40-9C522B9F4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5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7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4A5-3DFF-48D1-9786-408BFDD317A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DD97-A9BA-4463-85EA-A8024CD7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Chapter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Characteristics of Entrepreneurs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Knowledge</a:t>
            </a:r>
          </a:p>
          <a:p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kills required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Dark Side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55" y="0"/>
            <a:ext cx="9739745" cy="66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73" y="345932"/>
            <a:ext cx="9573491" cy="62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6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Knowledge of Entrepreneurship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 Entrepreneurial Knowledge Matters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Informs decisions and strategies.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Reduces risks through better planning.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Empowers entrepreneurs to navigate challenges effectively.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671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574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Types of Entrepreneurial Knowledge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Business Knowledge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Market understanding, customer needs, competition.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Financial literacy: budgeting, forecasting, accounting.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Industry-Specific Knowledge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Trends, opportunities, and threats within a particular sector.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Networking with key industry stakeholders.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Regulatory Knowledge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Legal structures, tax regulations, intellectual property.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Licensing, compliance, and ethics in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5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Sources of Entrepreneurial Knowledge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Formal Education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Business degrees, MBA programs, entrepreneurship courses.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Experiential Learning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Learning by doing: starting businesses, internships.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Mentorship and Networking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Learning from experienced entrepreneurs, industry professionals.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Continuous Learning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Keeping up with market trends, reading, attending conferences.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1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20043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Importance of Knowledge in Business Success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8330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Informed Decision-Making</a:t>
            </a:r>
            <a:r>
              <a:rPr lang="en-US" dirty="0" smtClean="0"/>
              <a:t>: Better problem-solving with strong business acumen.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Risk Mitigation</a:t>
            </a:r>
            <a:r>
              <a:rPr lang="en-US" dirty="0" smtClean="0"/>
              <a:t>: Understanding challenges and preparing for them.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Competitive Advantage</a:t>
            </a:r>
            <a:r>
              <a:rPr lang="en-US" dirty="0" smtClean="0"/>
              <a:t>: Gaining insights into market needs and outperforming competitors.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Innovation and Adaptation</a:t>
            </a:r>
            <a:r>
              <a:rPr lang="en-US" dirty="0" smtClean="0"/>
              <a:t>: Knowledge </a:t>
            </a:r>
            <a:r>
              <a:rPr lang="en-US" dirty="0"/>
              <a:t>fosters creativity, enabling entrepreneurs to innovate and adapt to changing market conditions.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0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Skills Required for Entrepreneurs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Entrepreneurship involves a broad range of </a:t>
            </a:r>
            <a:r>
              <a:rPr lang="en-US" b="1" dirty="0" smtClean="0"/>
              <a:t>technical and soft skills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Key areas: 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Management, 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Communication, 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Creativity, 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Leadership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2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Managerial and Technical Skills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>
            <a:normAutofit/>
          </a:bodyPr>
          <a:lstStyle/>
          <a:p>
            <a:r>
              <a:rPr lang="en-US" b="1" dirty="0" smtClean="0"/>
              <a:t>Financial Management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Budgeting, managing cash flow, understanding profits and losses.</a:t>
            </a:r>
          </a:p>
          <a:p>
            <a:r>
              <a:rPr lang="en-US" b="1" dirty="0" smtClean="0"/>
              <a:t>Marketing and Sales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Branding, digital marketing, product positioning.</a:t>
            </a:r>
          </a:p>
          <a:p>
            <a:pPr lvl="1"/>
            <a:r>
              <a:rPr lang="en-US" dirty="0" smtClean="0"/>
              <a:t>Customer relationship management (CRM).</a:t>
            </a:r>
          </a:p>
          <a:p>
            <a:r>
              <a:rPr lang="en-US" b="1" dirty="0" smtClean="0"/>
              <a:t>Operations Management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Efficient resource allocation, supply chain management.</a:t>
            </a:r>
          </a:p>
          <a:p>
            <a:r>
              <a:rPr lang="en-US" b="1" dirty="0" smtClean="0"/>
              <a:t>Technical Skills</a:t>
            </a:r>
            <a:r>
              <a:rPr lang="en-US" dirty="0" smtClean="0"/>
              <a:t> (especially in tech startups):</a:t>
            </a:r>
          </a:p>
          <a:p>
            <a:pPr lvl="1"/>
            <a:r>
              <a:rPr lang="en-US" dirty="0" smtClean="0"/>
              <a:t>Knowledge of the technology stack, product development, software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8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3582" cy="82636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Leadership and People Management Skills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Team Leadership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Motivating and managing diverse teams.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Fostering innovation and collaboration.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Conflict Resolution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Mediating disputes and maintaining a positive work environment.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Delegation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Assigning tasks effectively to optimize productivity.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41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Communication and Networking Skills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Communication Skills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Verbal and written communication for pitching ideas, leading teams, negotiating deals.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Negotiation Skills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Securing partnerships, deals, and favorable contracts.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Networking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Building relationships with investors, customers, and industry peers.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Algerian" panose="04020705040A02060702" pitchFamily="82" charset="0"/>
              </a:rPr>
              <a:t>Characteristics of Successful Entrepreneurs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790503" y="1251596"/>
            <a:ext cx="105156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Vision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ossess a clear vision that allows them to identify opportunities and foresee potential challenges.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onceptualize the future and create innovative solutions to problems.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Passion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Passion refers to the intense enthusiasm and commitment entrepreneurs have towards their business and its mission.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This drive fuels their efforts and resilience in the face of challenges.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Passion helps entrepreneurs persevere through setbacks and maintain motivation, especially during difficult times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9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582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Creativity and Problem-Solving Skills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Creativity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Generating innovative solutions and products.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Adapting to changing market needs with new ideas.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Critical Thinking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Analyzing problems, evaluating options, and making strategic decisions.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Adaptability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Responding to uncertainty and pivoting when necessary.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Entrepreneurial Resilience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Risk Management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Assessing and managing risks in volatile business environments.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Stress Management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Coping with pressure, uncertainty, and potential failure.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Persistence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Overcoming setbacks and continuing toward business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6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The Dark Side of Entrepreneurship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Entrepreneurship offers </a:t>
            </a:r>
            <a:r>
              <a:rPr lang="en-US" b="1" dirty="0" smtClean="0"/>
              <a:t>freedom and rewards</a:t>
            </a:r>
            <a:r>
              <a:rPr lang="en-US" dirty="0" smtClean="0"/>
              <a:t>, but it also has significant </a:t>
            </a:r>
            <a:r>
              <a:rPr lang="en-US" b="1" dirty="0" smtClean="0"/>
              <a:t>challenges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High-pressure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financial risk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and personal sacrifices can create </a:t>
            </a:r>
            <a:r>
              <a:rPr lang="en-US" b="1" dirty="0" smtClean="0"/>
              <a:t>negative effects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8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High-Stress Environment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Constant Pressure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Meeting deadlines, achieving growth targets, and managing a business 24/7.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Work-Life Imbalance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Long hours, leading to neglect of personal life and relationships.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Burnout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Emotional and physical exhaustion from overwork.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76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Financial Risk and Uncertainty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Personal Financial Risk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Entrepreneurs often invest their own savings; high failure rate of startups.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Cash Flow Issues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Managing unpredictable income streams, especially in early stages.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Debt and Bankruptcy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Risk of business failure leading to significant debt.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Social and Emotional Isolation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Isolation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Entrepreneurs can feel isolated due to unique pressures and responsibilities.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Strain on Personal Relationships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Work demands affecting family and friendships.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Mental Health Challenges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Anxiety, depression, and high levels of stress.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85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Ethical Dilemmas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8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Merciless </a:t>
            </a:r>
            <a:r>
              <a:rPr lang="en-US" b="1" dirty="0" smtClean="0"/>
              <a:t>Competition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Entrepreneurs may face moral dilemmas in competitive industries.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Shortcuts and Unethical Practices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Pressure to succeed may lead to cutting corners or engaging in unethical practices.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Impact on Society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Entrepreneurs must consider the social and environmental impacts of their businesses.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4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Managing the Dark Side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Work-Life Balance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Importance of setting boundaries and taking breaks.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Seeking Support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Building a support system through mentors, networks, or mental health professionals.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Stress Management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Practices like meditation, exercise, and time management to reduce burnout.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9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6"/>
            <a:ext cx="10515600" cy="4791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Knowledge of </a:t>
            </a:r>
            <a:r>
              <a:rPr lang="en-US" dirty="0"/>
              <a:t>entrepreneurship is crucial for informed decision-making and innovation.</a:t>
            </a:r>
          </a:p>
          <a:p>
            <a:pPr>
              <a:lnSpc>
                <a:spcPct val="150000"/>
              </a:lnSpc>
            </a:pPr>
            <a:r>
              <a:rPr lang="en-US" dirty="0"/>
              <a:t>Essential skills include leadership, communication, financial literacy, problem-solving, networking, time management, and adaptability.</a:t>
            </a:r>
          </a:p>
          <a:p>
            <a:pPr>
              <a:lnSpc>
                <a:spcPct val="150000"/>
              </a:lnSpc>
            </a:pPr>
            <a:r>
              <a:rPr lang="en-US" dirty="0"/>
              <a:t>Awareness of the dark side of entrepreneurship is important for maintaining mental health and achieving a balanced life.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5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3" y="429492"/>
            <a:ext cx="11083636" cy="59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1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63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Adaptability</a:t>
            </a:r>
          </a:p>
          <a:p>
            <a:r>
              <a:rPr lang="en-US" dirty="0" smtClean="0"/>
              <a:t>is the ability to adjust to changing circumstances and environments.</a:t>
            </a:r>
          </a:p>
          <a:p>
            <a:r>
              <a:rPr lang="en-US" dirty="0" smtClean="0"/>
              <a:t>Successful entrepreneurs are flexible and can pivot their strategies based on market demands or unforeseen challenges.</a:t>
            </a:r>
          </a:p>
          <a:p>
            <a:r>
              <a:rPr lang="en-US" dirty="0" smtClean="0"/>
              <a:t>In a rapidly changing business landscape, adaptability allows entrepreneurs to stay relevant and responsive to customer needs, ensuring long-term success</a:t>
            </a:r>
          </a:p>
          <a:p>
            <a:pPr marL="0" indent="0">
              <a:buNone/>
            </a:pPr>
            <a:r>
              <a:rPr lang="en-US" b="1" dirty="0" smtClean="0"/>
              <a:t>Resilience</a:t>
            </a:r>
          </a:p>
          <a:p>
            <a:r>
              <a:rPr lang="en-US" dirty="0" smtClean="0"/>
              <a:t>is the capacity to recover quickly from difficulties and setbacks.</a:t>
            </a:r>
          </a:p>
          <a:p>
            <a:r>
              <a:rPr lang="en-US" dirty="0" smtClean="0"/>
              <a:t>Entrepreneurs often face failures, and those who are resilient can learn from their experiences and continue moving forward.</a:t>
            </a:r>
          </a:p>
          <a:p>
            <a:r>
              <a:rPr lang="en-US" dirty="0" smtClean="0"/>
              <a:t>is crucial for overcoming obstacles and maintaining a positive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7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/>
          <a:lstStyle/>
          <a:p>
            <a:r>
              <a:rPr lang="en-US" b="1" dirty="0" smtClean="0"/>
              <a:t>Risk-Taking</a:t>
            </a:r>
          </a:p>
          <a:p>
            <a:pPr lvl="1"/>
            <a:r>
              <a:rPr lang="en-US" sz="2800" dirty="0" smtClean="0"/>
              <a:t>Being an entrepreneur requires taking calculated risks. Entrepreneurs must be willing to step out of their comfort zone and embrace uncertainty while managing risk smartly.</a:t>
            </a:r>
          </a:p>
          <a:p>
            <a:r>
              <a:rPr lang="en-US" b="1" dirty="0" smtClean="0"/>
              <a:t> Innovation</a:t>
            </a:r>
          </a:p>
          <a:p>
            <a:pPr lvl="1"/>
            <a:r>
              <a:rPr lang="en-US" sz="2800" dirty="0" smtClean="0"/>
              <a:t>Successful entrepreneurs innovate by identifying gaps in the market and developing unique solutions. Creativity and a forward-thinking approach are key.</a:t>
            </a:r>
          </a:p>
          <a:p>
            <a:r>
              <a:rPr lang="en-US" b="1" dirty="0" smtClean="0"/>
              <a:t>Customer-Centric Approach</a:t>
            </a:r>
          </a:p>
          <a:p>
            <a:pPr lvl="1"/>
            <a:r>
              <a:rPr lang="en-US" sz="2800" dirty="0" smtClean="0"/>
              <a:t>Building a business around the needs and preferences of the customer is essential. Entrepreneurs must understand their target audience and provide value to them consistently.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en-US" b="1" dirty="0" smtClean="0"/>
              <a:t>Strong Work Ethic</a:t>
            </a:r>
          </a:p>
          <a:p>
            <a:pPr lvl="1"/>
            <a:r>
              <a:rPr lang="en-US" sz="2800" dirty="0" smtClean="0"/>
              <a:t>Entrepreneurship often requires long hours and dedication. A strong work ethic, discipline, and time management skills are critical in ensuring sustained effort and progress.</a:t>
            </a:r>
          </a:p>
          <a:p>
            <a:r>
              <a:rPr lang="en-US" b="1" dirty="0" smtClean="0"/>
              <a:t>Financial Management</a:t>
            </a:r>
          </a:p>
          <a:p>
            <a:pPr lvl="1"/>
            <a:r>
              <a:rPr lang="en-US" sz="2800" dirty="0" smtClean="0"/>
              <a:t>Managing finances efficiently, including budgeting, controlling costs, and understanding cash flow, is essential for the survival and growth of a business.</a:t>
            </a:r>
          </a:p>
          <a:p>
            <a:r>
              <a:rPr lang="en-US" b="1" dirty="0" smtClean="0"/>
              <a:t>Networking and Relationship Building</a:t>
            </a:r>
          </a:p>
          <a:p>
            <a:pPr lvl="1"/>
            <a:r>
              <a:rPr lang="en-US" sz="2800" dirty="0" smtClean="0"/>
              <a:t>Successful entrepreneurs build strong networks of mentors, partners, investors, and customers. These relationships can open doors to opportunities, collaborations, and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727"/>
            <a:ext cx="10515600" cy="5484236"/>
          </a:xfrm>
        </p:spPr>
        <p:txBody>
          <a:bodyPr/>
          <a:lstStyle/>
          <a:p>
            <a:r>
              <a:rPr lang="en-US" b="1" dirty="0" smtClean="0"/>
              <a:t>Leadership and Team Building</a:t>
            </a:r>
          </a:p>
          <a:p>
            <a:pPr lvl="1"/>
            <a:r>
              <a:rPr lang="en-US" sz="2800" dirty="0" smtClean="0"/>
              <a:t>Entrepreneurs often lead teams, and effective leadership skills are important to inspire and manage employees, foster a positive culture, and drive business objectives.</a:t>
            </a:r>
          </a:p>
          <a:p>
            <a:r>
              <a:rPr lang="en-US" b="1" dirty="0" smtClean="0"/>
              <a:t>Problem-Solving</a:t>
            </a:r>
          </a:p>
          <a:p>
            <a:pPr lvl="1"/>
            <a:r>
              <a:rPr lang="en-US" sz="2800" dirty="0" smtClean="0"/>
              <a:t>Problem-solving skills are crucial for overcoming daily business challenges. Entrepreneurs must think critically, assess situations, and develop solutions efficiently.</a:t>
            </a:r>
          </a:p>
          <a:p>
            <a:r>
              <a:rPr lang="en-US" b="1" dirty="0" smtClean="0"/>
              <a:t>Value Creation</a:t>
            </a:r>
          </a:p>
          <a:p>
            <a:pPr lvl="1"/>
            <a:r>
              <a:rPr lang="en-US" sz="2800" dirty="0" smtClean="0"/>
              <a:t>Successful entrepreneurs focus on creating value for their customers and stakeholders. This is the key to building a business that thrives and makes a lasting impact.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1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last but not the least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Continuous Learning</a:t>
            </a:r>
          </a:p>
          <a:p>
            <a:pPr lvl="1"/>
            <a:r>
              <a:rPr lang="en-US" sz="2800" dirty="0" smtClean="0"/>
              <a:t>Entrepreneurship is a continuous learning process. Entrepreneurs need to stay updated on market trends, technology, and industry developments while improving their own skills and knowledge.</a:t>
            </a:r>
          </a:p>
          <a:p>
            <a:r>
              <a:rPr lang="en-US" b="1" dirty="0" smtClean="0"/>
              <a:t> Ethical Conduct</a:t>
            </a:r>
          </a:p>
          <a:p>
            <a:pPr lvl="1"/>
            <a:r>
              <a:rPr lang="en-US" sz="2800" dirty="0" smtClean="0"/>
              <a:t>Maintaining high ethical standards in business operations builds trust with customers, employees, and stakeholders. Integrity and honesty are essential for long-term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213" y="0"/>
            <a:ext cx="9141513" cy="69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3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1274</Words>
  <Application>Microsoft Office PowerPoint</Application>
  <PresentationFormat>Widescreen</PresentationFormat>
  <Paragraphs>166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Times New Roman</vt:lpstr>
      <vt:lpstr>Office Theme</vt:lpstr>
      <vt:lpstr>Chapter 2</vt:lpstr>
      <vt:lpstr>Characteristics of Successful Entrepreneurs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but not the least</vt:lpstr>
      <vt:lpstr>PowerPoint Presentation</vt:lpstr>
      <vt:lpstr>PowerPoint Presentation</vt:lpstr>
      <vt:lpstr>PowerPoint Presentation</vt:lpstr>
      <vt:lpstr>Knowledge of Entrepreneurship</vt:lpstr>
      <vt:lpstr>Types of Entrepreneurial Knowledge</vt:lpstr>
      <vt:lpstr>Sources of Entrepreneurial Knowledge</vt:lpstr>
      <vt:lpstr>Importance of Knowledge in Business Success</vt:lpstr>
      <vt:lpstr>Skills Required for Entrepreneurs </vt:lpstr>
      <vt:lpstr>Managerial and Technical Skills</vt:lpstr>
      <vt:lpstr>Leadership and People Management Skills</vt:lpstr>
      <vt:lpstr>Communication and Networking Skills</vt:lpstr>
      <vt:lpstr>Creativity and Problem-Solving Skills</vt:lpstr>
      <vt:lpstr>Entrepreneurial Resilience</vt:lpstr>
      <vt:lpstr>The Dark Side of Entrepreneurship</vt:lpstr>
      <vt:lpstr>High-Stress Environment</vt:lpstr>
      <vt:lpstr>Financial Risk and Uncertainty</vt:lpstr>
      <vt:lpstr>Social and Emotional Isolation</vt:lpstr>
      <vt:lpstr>Ethical Dilemmas</vt:lpstr>
      <vt:lpstr>Managing the Dark Side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</dc:creator>
  <cp:lastModifiedBy>Kafait</cp:lastModifiedBy>
  <cp:revision>15</cp:revision>
  <dcterms:created xsi:type="dcterms:W3CDTF">2024-09-20T12:59:13Z</dcterms:created>
  <dcterms:modified xsi:type="dcterms:W3CDTF">2025-02-23T14:34:34Z</dcterms:modified>
</cp:coreProperties>
</file>