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2C20-244E-434F-9AE7-7FFB427F04F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ADAF-501E-496D-97ED-8E4DFBD3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10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Sources of Creative </a:t>
            </a:r>
            <a:r>
              <a:rPr lang="en-US" sz="4000" dirty="0" smtClean="0">
                <a:latin typeface="Algerian" panose="04020705040A02060702" pitchFamily="82" charset="0"/>
              </a:rPr>
              <a:t>Ideas</a:t>
            </a:r>
            <a:br>
              <a:rPr lang="en-US" sz="4000" dirty="0" smtClean="0">
                <a:latin typeface="Algerian" panose="04020705040A02060702" pitchFamily="82" charset="0"/>
              </a:rPr>
            </a:br>
            <a:r>
              <a:rPr lang="en-US" sz="4000" dirty="0" smtClean="0">
                <a:latin typeface="Algerian" panose="04020705040A02060702" pitchFamily="82" charset="0"/>
              </a:rPr>
              <a:t>&amp;</a:t>
            </a:r>
            <a:r>
              <a:rPr lang="en-US" sz="4000" dirty="0">
                <a:latin typeface="Algerian" panose="04020705040A02060702" pitchFamily="82" charset="0"/>
              </a:rPr>
              <a:t/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Nature of Creative Process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7926"/>
            <a:ext cx="9144000" cy="10598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Exploring How Ideas Are Generated and Refined in Business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8167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Stages of the Creative Process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Preparation</a:t>
            </a:r>
            <a:r>
              <a:rPr lang="en-US" dirty="0" smtClean="0"/>
              <a:t>: Gathering information and understanding the problem.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Incubation</a:t>
            </a:r>
            <a:r>
              <a:rPr lang="en-US" dirty="0" smtClean="0"/>
              <a:t>: Allowing ideas to develop subconsciously.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Illumination</a:t>
            </a:r>
            <a:r>
              <a:rPr lang="en-US" dirty="0" smtClean="0"/>
              <a:t>: The "aha!" moment when a clear idea or solution emerges.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Evaluation</a:t>
            </a:r>
            <a:r>
              <a:rPr lang="en-US" dirty="0" smtClean="0"/>
              <a:t>: Assessing the idea's feasibility and potential.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Implementation</a:t>
            </a:r>
            <a:r>
              <a:rPr lang="en-US" dirty="0" smtClean="0"/>
              <a:t>: Turning the idea into a real product or service.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8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Preparation Stage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Involves gathering data, studying the problem, and brainstorming initial ideas. This stage is crucial for developing a solid foundation.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software developer researching market demand for productivity tools before creating a new task management app.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3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Incubation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Ideas are set aside temporarily to allow subconscious thought processes to work on the problem.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 entrepreneur brainstorming product features may take a break or focus on another task, only to have a breakthrough later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0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Illumination Stage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3"/>
            <a:ext cx="10515600" cy="47637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The moment of clarity when a solution or unique idea becomes evident.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Nikola Tesla</a:t>
            </a:r>
            <a:r>
              <a:rPr lang="en-US" dirty="0" smtClean="0"/>
              <a:t> reportedly visualized the design for his alternating current (AC) system in a flash of insight during a walk.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0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Evaluation Stage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The idea is critically assessed for practicality, market demand, and potential challenges.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startup founder evaluating a prototype for customer feedback before investing in large-scale production.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Implementation Stage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8"/>
            <a:ext cx="10515600" cy="47222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Putting the idea into action by developing a prototype, securing funding, and preparing for market entry.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Instagram</a:t>
            </a:r>
            <a:r>
              <a:rPr lang="en-US" dirty="0" smtClean="0"/>
              <a:t> was initially launched as a photo-sharing app prototype and rapidly gained traction, leading to further development and scaling.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0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Importance of Flexibility in the Creative Process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The creative process is not always linear; entrepreneurs may revisit earlier stages based on new insights or market feedback.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Twitter</a:t>
            </a:r>
            <a:r>
              <a:rPr lang="en-US" dirty="0" smtClean="0"/>
              <a:t> was initially a podcast platform idea but was pivoted to a microblogging service after feedback and analysis.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7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Tips for Enhancing Creativity in Entrepreneurship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b="1" dirty="0" smtClean="0"/>
              <a:t>Stay Curious</a:t>
            </a:r>
            <a:r>
              <a:rPr lang="en-US" dirty="0" smtClean="0"/>
              <a:t>: Always look for new information and trends.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Embrace Collaboration</a:t>
            </a:r>
            <a:r>
              <a:rPr lang="en-US" dirty="0" smtClean="0"/>
              <a:t>: Work with diverse teams to get different perspectives.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Accept Failure</a:t>
            </a:r>
            <a:r>
              <a:rPr lang="en-US" dirty="0" smtClean="0"/>
              <a:t>: Learn from setbacks and view them as opportunities to improve.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Regular Brainstorming</a:t>
            </a:r>
            <a:r>
              <a:rPr lang="en-US" dirty="0" smtClean="0"/>
              <a:t>: Set aside time to generate new ideas without immediate pressure to implement them.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0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Sources of Creative Ideas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 smtClean="0"/>
              <a:t>Why Creativity Matters in Business</a:t>
            </a:r>
            <a:r>
              <a:rPr lang="en-US" sz="24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Creativity drives </a:t>
            </a:r>
            <a:r>
              <a:rPr lang="en-US" b="1" dirty="0" smtClean="0"/>
              <a:t>innovation</a:t>
            </a:r>
            <a:r>
              <a:rPr lang="en-US" dirty="0" smtClean="0"/>
              <a:t>, </a:t>
            </a:r>
            <a:r>
              <a:rPr lang="en-US" b="1" dirty="0" smtClean="0"/>
              <a:t>problem-solving</a:t>
            </a:r>
            <a:r>
              <a:rPr lang="en-US" dirty="0" smtClean="0"/>
              <a:t>, and </a:t>
            </a:r>
            <a:r>
              <a:rPr lang="en-US" b="1" dirty="0" smtClean="0"/>
              <a:t>competitive advantage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Entrepreneurs use creative ideas to design new products, optimize solutions, and add value to markets.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/>
              <a:t>Examples</a:t>
            </a:r>
            <a:r>
              <a:rPr lang="en-US" sz="24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Apple</a:t>
            </a:r>
            <a:r>
              <a:rPr lang="en-US" dirty="0" smtClean="0"/>
              <a:t> creating the iPhone from the idea of a touch-screen phone with advanced features.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Uber</a:t>
            </a:r>
            <a:r>
              <a:rPr lang="en-US" dirty="0" smtClean="0"/>
              <a:t> emerging from the idea of a mobile-based ride-hailing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34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Common Sources of Creative Ideas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6"/>
            <a:ext cx="10515600" cy="47915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Sources of creative ideas are </a:t>
            </a:r>
            <a:r>
              <a:rPr lang="en-US" b="1" dirty="0" smtClean="0"/>
              <a:t>inspirations or inputs</a:t>
            </a:r>
            <a:r>
              <a:rPr lang="en-US" dirty="0" smtClean="0"/>
              <a:t> that lead entrepreneurs to innovative concepts.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Primary Sources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Observation of Market Trends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Customer Feedback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Personal Experiences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Academic Research and Technological Advancements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Competitive Analysis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0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Observation of Market Trends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Observing industry trends, economic changes, and societal shifts helps entrepreneurs identify emerging needs and areas for innovation.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rise in </a:t>
            </a:r>
            <a:r>
              <a:rPr lang="en-US" b="1" dirty="0" smtClean="0"/>
              <a:t>remote work</a:t>
            </a:r>
            <a:r>
              <a:rPr lang="en-US" dirty="0" smtClean="0"/>
              <a:t> during the COVID-19 pandemic led to the creation of new remote working tools like Zoom and Slack integrations.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2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020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Customer Feedback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6"/>
            <a:ext cx="10515600" cy="46668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Listening to customer complaints, requests, and suggestions provides insights into potential improvements and new product ideas.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Airbnb</a:t>
            </a:r>
            <a:r>
              <a:rPr lang="en-US" dirty="0" smtClean="0"/>
              <a:t> added experiences like guided tours after customers expressed interest in curated travel options.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8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Personal Experiences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Entrepreneurs often draw creative ideas from personal challenges or needs that they have experienced themselves.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Spanx</a:t>
            </a:r>
            <a:r>
              <a:rPr lang="en-US" dirty="0" smtClean="0"/>
              <a:t> was created by Sara Blakely based on her personal need for comfortable shapewear.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Academic Research and Technological Advancements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Research institutions, academic journals, and technological innovations provide fresh ideas for new products and solutions.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Advances in artificial intelligence led to the development of virtual assistants like Siri and Alexa.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Competitive Analysis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Explanation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By analyzing competitors' strengths and weaknesses, entrepreneurs can find gaps in the market or areas where they can innovate.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Lyft developed a friendlier, more community-focused alternative to Uber by examining customer feedback on Uber’s services.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Nature of the Creative Process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Understanding the Creative Process in Entrepreneurship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The creative process involves a </a:t>
            </a:r>
            <a:r>
              <a:rPr lang="en-US" b="1" dirty="0" smtClean="0"/>
              <a:t>series of stages</a:t>
            </a:r>
            <a:r>
              <a:rPr lang="en-US" dirty="0" smtClean="0"/>
              <a:t> where ideas are generated, refined, tested, and transformed into practical solutions.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Why It Matters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Structured creativity helps entrepreneurs move from raw ideas to well-developed, marketable products or services.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5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431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Office Theme</vt:lpstr>
      <vt:lpstr>Sources of Creative Ideas &amp; Nature of Creative Process </vt:lpstr>
      <vt:lpstr>Sources of Creative Ideas</vt:lpstr>
      <vt:lpstr>Common Sources of Creative Ideas</vt:lpstr>
      <vt:lpstr>Observation of Market Trends</vt:lpstr>
      <vt:lpstr>Customer Feedback</vt:lpstr>
      <vt:lpstr>Personal Experiences</vt:lpstr>
      <vt:lpstr>Academic Research and Technological Advancements</vt:lpstr>
      <vt:lpstr>Competitive Analysis</vt:lpstr>
      <vt:lpstr>Nature of the Creative Process</vt:lpstr>
      <vt:lpstr>Stages of the Creative Process</vt:lpstr>
      <vt:lpstr>Preparation Stage</vt:lpstr>
      <vt:lpstr>Incubation Stage</vt:lpstr>
      <vt:lpstr>Illumination Stage</vt:lpstr>
      <vt:lpstr>Evaluation Stage</vt:lpstr>
      <vt:lpstr>Implementation Stage</vt:lpstr>
      <vt:lpstr>Importance of Flexibility in the Creative Process</vt:lpstr>
      <vt:lpstr>Tips for Enhancing Creativity in Entrepreneurship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Creative Ideas &amp; Nature of Creative Process </dc:title>
  <dc:creator>Abi</dc:creator>
  <cp:lastModifiedBy>Abi</cp:lastModifiedBy>
  <cp:revision>3</cp:revision>
  <dcterms:created xsi:type="dcterms:W3CDTF">2024-10-27T13:38:45Z</dcterms:created>
  <dcterms:modified xsi:type="dcterms:W3CDTF">2024-10-27T15:05:30Z</dcterms:modified>
</cp:coreProperties>
</file>