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4" r:id="rId3"/>
    <p:sldId id="257" r:id="rId4"/>
    <p:sldId id="258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tyaq Ahmed" initials="IA" lastIdx="2" clrIdx="0">
    <p:extLst>
      <p:ext uri="{19B8F6BF-5375-455C-9EA6-DF929625EA0E}">
        <p15:presenceInfo xmlns:p15="http://schemas.microsoft.com/office/powerpoint/2012/main" userId="60796965f87af5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2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tyaq Ahmed" userId="60796965f87af5dc" providerId="LiveId" clId="{BE022037-0244-46A6-B92F-23079C5B6EC4}"/>
    <pc:docChg chg="undo custSel addSld delSld modSld">
      <pc:chgData name="Ishtyaq Ahmed" userId="60796965f87af5dc" providerId="LiveId" clId="{BE022037-0244-46A6-B92F-23079C5B6EC4}" dt="2024-03-12T16:00:51.013" v="1512"/>
      <pc:docMkLst>
        <pc:docMk/>
      </pc:docMkLst>
      <pc:sldChg chg="modTransition modAnim">
        <pc:chgData name="Ishtyaq Ahmed" userId="60796965f87af5dc" providerId="LiveId" clId="{BE022037-0244-46A6-B92F-23079C5B6EC4}" dt="2024-03-12T13:09:57.823" v="236"/>
        <pc:sldMkLst>
          <pc:docMk/>
          <pc:sldMk cId="1996667989" sldId="256"/>
        </pc:sldMkLst>
      </pc:sldChg>
      <pc:sldChg chg="modSp modAnim">
        <pc:chgData name="Ishtyaq Ahmed" userId="60796965f87af5dc" providerId="LiveId" clId="{BE022037-0244-46A6-B92F-23079C5B6EC4}" dt="2024-03-12T13:10:22.004" v="241"/>
        <pc:sldMkLst>
          <pc:docMk/>
          <pc:sldMk cId="2105217396" sldId="257"/>
        </pc:sldMkLst>
        <pc:spChg chg="mod">
          <ac:chgData name="Ishtyaq Ahmed" userId="60796965f87af5dc" providerId="LiveId" clId="{BE022037-0244-46A6-B92F-23079C5B6EC4}" dt="2024-03-12T10:36:56.591" v="162" actId="207"/>
          <ac:spMkLst>
            <pc:docMk/>
            <pc:sldMk cId="2105217396" sldId="257"/>
            <ac:spMk id="3" creationId="{97F61868-C5D0-1A9E-8BBE-729C2DD3BDEF}"/>
          </ac:spMkLst>
        </pc:spChg>
      </pc:sldChg>
      <pc:sldChg chg="modSp mod modAnim">
        <pc:chgData name="Ishtyaq Ahmed" userId="60796965f87af5dc" providerId="LiveId" clId="{BE022037-0244-46A6-B92F-23079C5B6EC4}" dt="2024-03-12T13:11:27.687" v="249"/>
        <pc:sldMkLst>
          <pc:docMk/>
          <pc:sldMk cId="2511142190" sldId="258"/>
        </pc:sldMkLst>
        <pc:spChg chg="mod">
          <ac:chgData name="Ishtyaq Ahmed" userId="60796965f87af5dc" providerId="LiveId" clId="{BE022037-0244-46A6-B92F-23079C5B6EC4}" dt="2024-03-12T10:33:01.421" v="144" actId="20577"/>
          <ac:spMkLst>
            <pc:docMk/>
            <pc:sldMk cId="2511142190" sldId="258"/>
            <ac:spMk id="5" creationId="{9872FDEF-6F48-33DE-FC9F-AF71609050B8}"/>
          </ac:spMkLst>
        </pc:spChg>
        <pc:spChg chg="mod">
          <ac:chgData name="Ishtyaq Ahmed" userId="60796965f87af5dc" providerId="LiveId" clId="{BE022037-0244-46A6-B92F-23079C5B6EC4}" dt="2024-03-12T10:34:13.287" v="151" actId="1076"/>
          <ac:spMkLst>
            <pc:docMk/>
            <pc:sldMk cId="2511142190" sldId="258"/>
            <ac:spMk id="11" creationId="{D5E61FE3-F788-4258-97E4-EDA3BFB7EB68}"/>
          </ac:spMkLst>
        </pc:spChg>
        <pc:picChg chg="mod">
          <ac:chgData name="Ishtyaq Ahmed" userId="60796965f87af5dc" providerId="LiveId" clId="{BE022037-0244-46A6-B92F-23079C5B6EC4}" dt="2024-03-12T10:32:39.279" v="140" actId="1076"/>
          <ac:picMkLst>
            <pc:docMk/>
            <pc:sldMk cId="2511142190" sldId="258"/>
            <ac:picMk id="8" creationId="{77AE77D8-6BFD-578A-B4F6-B0D68D6A8B89}"/>
          </ac:picMkLst>
        </pc:picChg>
        <pc:picChg chg="mod">
          <ac:chgData name="Ishtyaq Ahmed" userId="60796965f87af5dc" providerId="LiveId" clId="{BE022037-0244-46A6-B92F-23079C5B6EC4}" dt="2024-03-12T10:32:42.280" v="141" actId="1076"/>
          <ac:picMkLst>
            <pc:docMk/>
            <pc:sldMk cId="2511142190" sldId="258"/>
            <ac:picMk id="10" creationId="{00609548-0F68-4982-5601-61EAA2E2EA5D}"/>
          </ac:picMkLst>
        </pc:picChg>
        <pc:cxnChg chg="mod">
          <ac:chgData name="Ishtyaq Ahmed" userId="60796965f87af5dc" providerId="LiveId" clId="{BE022037-0244-46A6-B92F-23079C5B6EC4}" dt="2024-03-12T10:34:59.696" v="156" actId="1076"/>
          <ac:cxnSpMkLst>
            <pc:docMk/>
            <pc:sldMk cId="2511142190" sldId="258"/>
            <ac:cxnSpMk id="13" creationId="{653807B0-4A4C-9C9B-8086-EE358B28EB9B}"/>
          </ac:cxnSpMkLst>
        </pc:cxnChg>
      </pc:sldChg>
      <pc:sldChg chg="addSp delSp modSp del mod modAnim">
        <pc:chgData name="Ishtyaq Ahmed" userId="60796965f87af5dc" providerId="LiveId" clId="{BE022037-0244-46A6-B92F-23079C5B6EC4}" dt="2024-03-12T15:59:03.195" v="1472" actId="47"/>
        <pc:sldMkLst>
          <pc:docMk/>
          <pc:sldMk cId="3855200584" sldId="259"/>
        </pc:sldMkLst>
        <pc:spChg chg="mod">
          <ac:chgData name="Ishtyaq Ahmed" userId="60796965f87af5dc" providerId="LiveId" clId="{BE022037-0244-46A6-B92F-23079C5B6EC4}" dt="2024-03-12T15:55:27.209" v="1462" actId="122"/>
          <ac:spMkLst>
            <pc:docMk/>
            <pc:sldMk cId="3855200584" sldId="259"/>
            <ac:spMk id="2" creationId="{9F541C11-5732-E591-6F84-2BA009F0F95C}"/>
          </ac:spMkLst>
        </pc:spChg>
        <pc:spChg chg="del">
          <ac:chgData name="Ishtyaq Ahmed" userId="60796965f87af5dc" providerId="LiveId" clId="{BE022037-0244-46A6-B92F-23079C5B6EC4}" dt="2024-03-12T15:56:32.516" v="1465" actId="931"/>
          <ac:spMkLst>
            <pc:docMk/>
            <pc:sldMk cId="3855200584" sldId="259"/>
            <ac:spMk id="3" creationId="{25C812A6-7A35-BC5D-29AB-F8CD38F8FEFF}"/>
          </ac:spMkLst>
        </pc:spChg>
        <pc:picChg chg="add mod">
          <ac:chgData name="Ishtyaq Ahmed" userId="60796965f87af5dc" providerId="LiveId" clId="{BE022037-0244-46A6-B92F-23079C5B6EC4}" dt="2024-03-12T15:56:43.760" v="1469" actId="1076"/>
          <ac:picMkLst>
            <pc:docMk/>
            <pc:sldMk cId="3855200584" sldId="259"/>
            <ac:picMk id="5" creationId="{9C221B29-92E6-76F4-7368-B131ECA8ADFD}"/>
          </ac:picMkLst>
        </pc:picChg>
      </pc:sldChg>
      <pc:sldChg chg="modAnim">
        <pc:chgData name="Ishtyaq Ahmed" userId="60796965f87af5dc" providerId="LiveId" clId="{BE022037-0244-46A6-B92F-23079C5B6EC4}" dt="2024-03-12T10:18:43.770" v="66"/>
        <pc:sldMkLst>
          <pc:docMk/>
          <pc:sldMk cId="3797646071" sldId="260"/>
        </pc:sldMkLst>
      </pc:sldChg>
      <pc:sldChg chg="modAnim">
        <pc:chgData name="Ishtyaq Ahmed" userId="60796965f87af5dc" providerId="LiveId" clId="{BE022037-0244-46A6-B92F-23079C5B6EC4}" dt="2024-03-12T13:11:47.907" v="252"/>
        <pc:sldMkLst>
          <pc:docMk/>
          <pc:sldMk cId="2372091024" sldId="261"/>
        </pc:sldMkLst>
      </pc:sldChg>
      <pc:sldChg chg="addSp delSp modSp mod modTransition modAnim">
        <pc:chgData name="Ishtyaq Ahmed" userId="60796965f87af5dc" providerId="LiveId" clId="{BE022037-0244-46A6-B92F-23079C5B6EC4}" dt="2024-03-12T13:17:33.757" v="272"/>
        <pc:sldMkLst>
          <pc:docMk/>
          <pc:sldMk cId="1960380626" sldId="262"/>
        </pc:sldMkLst>
        <pc:spChg chg="mod">
          <ac:chgData name="Ishtyaq Ahmed" userId="60796965f87af5dc" providerId="LiveId" clId="{BE022037-0244-46A6-B92F-23079C5B6EC4}" dt="2024-03-12T10:14:51.121" v="37" actId="1076"/>
          <ac:spMkLst>
            <pc:docMk/>
            <pc:sldMk cId="1960380626" sldId="262"/>
            <ac:spMk id="6" creationId="{26BC9F07-2026-A4E1-5BEE-8C45FDD7AC03}"/>
          </ac:spMkLst>
        </pc:spChg>
        <pc:spChg chg="mod">
          <ac:chgData name="Ishtyaq Ahmed" userId="60796965f87af5dc" providerId="LiveId" clId="{BE022037-0244-46A6-B92F-23079C5B6EC4}" dt="2024-03-12T10:14:42.680" v="36" actId="1076"/>
          <ac:spMkLst>
            <pc:docMk/>
            <pc:sldMk cId="1960380626" sldId="262"/>
            <ac:spMk id="10" creationId="{88A71061-D800-4B25-55CC-DBE551684B21}"/>
          </ac:spMkLst>
        </pc:spChg>
        <pc:spChg chg="add mod">
          <ac:chgData name="Ishtyaq Ahmed" userId="60796965f87af5dc" providerId="LiveId" clId="{BE022037-0244-46A6-B92F-23079C5B6EC4}" dt="2024-03-12T10:12:19.434" v="11" actId="1076"/>
          <ac:spMkLst>
            <pc:docMk/>
            <pc:sldMk cId="1960380626" sldId="262"/>
            <ac:spMk id="13" creationId="{987DB03C-3043-00BC-8839-70ADB9EDFD44}"/>
          </ac:spMkLst>
        </pc:spChg>
        <pc:spChg chg="add mod">
          <ac:chgData name="Ishtyaq Ahmed" userId="60796965f87af5dc" providerId="LiveId" clId="{BE022037-0244-46A6-B92F-23079C5B6EC4}" dt="2024-03-12T10:14:54.743" v="38" actId="1076"/>
          <ac:spMkLst>
            <pc:docMk/>
            <pc:sldMk cId="1960380626" sldId="262"/>
            <ac:spMk id="14" creationId="{2DE05496-0F11-BC08-994E-ADEF5DB6B0B0}"/>
          </ac:spMkLst>
        </pc:spChg>
        <pc:spChg chg="add mod">
          <ac:chgData name="Ishtyaq Ahmed" userId="60796965f87af5dc" providerId="LiveId" clId="{BE022037-0244-46A6-B92F-23079C5B6EC4}" dt="2024-03-12T10:14:40.788" v="35" actId="1076"/>
          <ac:spMkLst>
            <pc:docMk/>
            <pc:sldMk cId="1960380626" sldId="262"/>
            <ac:spMk id="15" creationId="{94EBD955-AEDA-31F7-C8FB-85B4DB080514}"/>
          </ac:spMkLst>
        </pc:spChg>
        <pc:spChg chg="add mod">
          <ac:chgData name="Ishtyaq Ahmed" userId="60796965f87af5dc" providerId="LiveId" clId="{BE022037-0244-46A6-B92F-23079C5B6EC4}" dt="2024-03-12T10:13:35.740" v="29" actId="20577"/>
          <ac:spMkLst>
            <pc:docMk/>
            <pc:sldMk cId="1960380626" sldId="262"/>
            <ac:spMk id="16" creationId="{50D83F89-B265-B50B-EAA8-63AE5E72B09F}"/>
          </ac:spMkLst>
        </pc:spChg>
        <pc:spChg chg="add del">
          <ac:chgData name="Ishtyaq Ahmed" userId="60796965f87af5dc" providerId="LiveId" clId="{BE022037-0244-46A6-B92F-23079C5B6EC4}" dt="2024-03-12T10:13:52.850" v="31" actId="478"/>
          <ac:spMkLst>
            <pc:docMk/>
            <pc:sldMk cId="1960380626" sldId="262"/>
            <ac:spMk id="17" creationId="{504990FF-A05C-DDC0-23B8-8248B5D0BB75}"/>
          </ac:spMkLst>
        </pc:spChg>
        <pc:spChg chg="add del">
          <ac:chgData name="Ishtyaq Ahmed" userId="60796965f87af5dc" providerId="LiveId" clId="{BE022037-0244-46A6-B92F-23079C5B6EC4}" dt="2024-03-12T10:15:39.159" v="40" actId="478"/>
          <ac:spMkLst>
            <pc:docMk/>
            <pc:sldMk cId="1960380626" sldId="262"/>
            <ac:spMk id="18" creationId="{246E2A94-9A4E-2C9A-B388-53E0331293A6}"/>
          </ac:spMkLst>
        </pc:spChg>
        <pc:spChg chg="add mod">
          <ac:chgData name="Ishtyaq Ahmed" userId="60796965f87af5dc" providerId="LiveId" clId="{BE022037-0244-46A6-B92F-23079C5B6EC4}" dt="2024-03-12T10:16:37.930" v="46" actId="1076"/>
          <ac:spMkLst>
            <pc:docMk/>
            <pc:sldMk cId="1960380626" sldId="262"/>
            <ac:spMk id="19" creationId="{794547F3-5130-319F-9A9F-EB2658DEFB2F}"/>
          </ac:spMkLst>
        </pc:spChg>
        <pc:spChg chg="add mod">
          <ac:chgData name="Ishtyaq Ahmed" userId="60796965f87af5dc" providerId="LiveId" clId="{BE022037-0244-46A6-B92F-23079C5B6EC4}" dt="2024-03-12T10:16:57.361" v="49" actId="1076"/>
          <ac:spMkLst>
            <pc:docMk/>
            <pc:sldMk cId="1960380626" sldId="262"/>
            <ac:spMk id="20" creationId="{14A9FC75-761F-F4E8-9394-96CDD1120445}"/>
          </ac:spMkLst>
        </pc:spChg>
        <pc:picChg chg="mod">
          <ac:chgData name="Ishtyaq Ahmed" userId="60796965f87af5dc" providerId="LiveId" clId="{BE022037-0244-46A6-B92F-23079C5B6EC4}" dt="2024-03-12T13:15:38.776" v="260" actId="1076"/>
          <ac:picMkLst>
            <pc:docMk/>
            <pc:sldMk cId="1960380626" sldId="262"/>
            <ac:picMk id="5" creationId="{0B450180-24CE-4CEF-664E-C67D23C1E213}"/>
          </ac:picMkLst>
        </pc:picChg>
        <pc:picChg chg="add mod">
          <ac:chgData name="Ishtyaq Ahmed" userId="60796965f87af5dc" providerId="LiveId" clId="{BE022037-0244-46A6-B92F-23079C5B6EC4}" dt="2024-03-12T10:14:33.700" v="33" actId="1076"/>
          <ac:picMkLst>
            <pc:docMk/>
            <pc:sldMk cId="1960380626" sldId="262"/>
            <ac:picMk id="12" creationId="{E4FB762B-3419-C228-DAEB-F3D53FB02AFF}"/>
          </ac:picMkLst>
        </pc:picChg>
      </pc:sldChg>
      <pc:sldChg chg="addSp delSp modSp new mod modAnim">
        <pc:chgData name="Ishtyaq Ahmed" userId="60796965f87af5dc" providerId="LiveId" clId="{BE022037-0244-46A6-B92F-23079C5B6EC4}" dt="2024-03-12T10:37:58.325" v="165"/>
        <pc:sldMkLst>
          <pc:docMk/>
          <pc:sldMk cId="408351664" sldId="263"/>
        </pc:sldMkLst>
        <pc:spChg chg="mod">
          <ac:chgData name="Ishtyaq Ahmed" userId="60796965f87af5dc" providerId="LiveId" clId="{BE022037-0244-46A6-B92F-23079C5B6EC4}" dt="2024-03-12T10:23:04.502" v="104" actId="20577"/>
          <ac:spMkLst>
            <pc:docMk/>
            <pc:sldMk cId="408351664" sldId="263"/>
            <ac:spMk id="2" creationId="{CF623892-1892-9558-59CF-68FA56BF08B2}"/>
          </ac:spMkLst>
        </pc:spChg>
        <pc:spChg chg="del">
          <ac:chgData name="Ishtyaq Ahmed" userId="60796965f87af5dc" providerId="LiveId" clId="{BE022037-0244-46A6-B92F-23079C5B6EC4}" dt="2024-03-12T10:25:53.351" v="105" actId="931"/>
          <ac:spMkLst>
            <pc:docMk/>
            <pc:sldMk cId="408351664" sldId="263"/>
            <ac:spMk id="3" creationId="{2B185421-4007-9EB1-F7A0-F04D849FF0FC}"/>
          </ac:spMkLst>
        </pc:spChg>
        <pc:picChg chg="add mod">
          <ac:chgData name="Ishtyaq Ahmed" userId="60796965f87af5dc" providerId="LiveId" clId="{BE022037-0244-46A6-B92F-23079C5B6EC4}" dt="2024-03-12T10:31:37.355" v="135" actId="1076"/>
          <ac:picMkLst>
            <pc:docMk/>
            <pc:sldMk cId="408351664" sldId="263"/>
            <ac:picMk id="5" creationId="{EBC2503B-38E8-6698-60E5-E6DACA393169}"/>
          </ac:picMkLst>
        </pc:picChg>
        <pc:picChg chg="add mod">
          <ac:chgData name="Ishtyaq Ahmed" userId="60796965f87af5dc" providerId="LiveId" clId="{BE022037-0244-46A6-B92F-23079C5B6EC4}" dt="2024-03-12T10:31:47.504" v="138" actId="14100"/>
          <ac:picMkLst>
            <pc:docMk/>
            <pc:sldMk cId="408351664" sldId="263"/>
            <ac:picMk id="7" creationId="{FB749C42-1A3E-7250-9F7E-6CEB25A3A93E}"/>
          </ac:picMkLst>
        </pc:picChg>
      </pc:sldChg>
      <pc:sldChg chg="addSp delSp modSp new mod delAnim modAnim">
        <pc:chgData name="Ishtyaq Ahmed" userId="60796965f87af5dc" providerId="LiveId" clId="{BE022037-0244-46A6-B92F-23079C5B6EC4}" dt="2024-03-12T13:08:51.095" v="233" actId="1076"/>
        <pc:sldMkLst>
          <pc:docMk/>
          <pc:sldMk cId="19094570" sldId="264"/>
        </pc:sldMkLst>
        <pc:spChg chg="add mod">
          <ac:chgData name="Ishtyaq Ahmed" userId="60796965f87af5dc" providerId="LiveId" clId="{BE022037-0244-46A6-B92F-23079C5B6EC4}" dt="2024-03-12T12:57:05.787" v="204" actId="1076"/>
          <ac:spMkLst>
            <pc:docMk/>
            <pc:sldMk cId="19094570" sldId="264"/>
            <ac:spMk id="2" creationId="{0893CBD0-E8AC-2751-3FEA-27E3A0C5EEA4}"/>
          </ac:spMkLst>
        </pc:spChg>
        <pc:spChg chg="del">
          <ac:chgData name="Ishtyaq Ahmed" userId="60796965f87af5dc" providerId="LiveId" clId="{BE022037-0244-46A6-B92F-23079C5B6EC4}" dt="2024-03-12T10:38:59.610" v="167"/>
          <ac:spMkLst>
            <pc:docMk/>
            <pc:sldMk cId="19094570" sldId="264"/>
            <ac:spMk id="2" creationId="{3ED40589-C39D-4A72-7567-7479723EFC73}"/>
          </ac:spMkLst>
        </pc:spChg>
        <pc:spChg chg="del">
          <ac:chgData name="Ishtyaq Ahmed" userId="60796965f87af5dc" providerId="LiveId" clId="{BE022037-0244-46A6-B92F-23079C5B6EC4}" dt="2024-03-12T13:02:13.141" v="213" actId="931"/>
          <ac:spMkLst>
            <pc:docMk/>
            <pc:sldMk cId="19094570" sldId="264"/>
            <ac:spMk id="3" creationId="{32EFFB25-58B6-8433-B326-2663AA03EDEF}"/>
          </ac:spMkLst>
        </pc:spChg>
        <pc:spChg chg="add mod">
          <ac:chgData name="Ishtyaq Ahmed" userId="60796965f87af5dc" providerId="LiveId" clId="{BE022037-0244-46A6-B92F-23079C5B6EC4}" dt="2024-03-12T10:39:14.560" v="169" actId="1076"/>
          <ac:spMkLst>
            <pc:docMk/>
            <pc:sldMk cId="19094570" sldId="264"/>
            <ac:spMk id="4" creationId="{5BD00655-DB2A-0276-CA7B-0C46F68B7565}"/>
          </ac:spMkLst>
        </pc:spChg>
        <pc:spChg chg="add mod">
          <ac:chgData name="Ishtyaq Ahmed" userId="60796965f87af5dc" providerId="LiveId" clId="{BE022037-0244-46A6-B92F-23079C5B6EC4}" dt="2024-03-12T12:57:20.606" v="207" actId="1076"/>
          <ac:spMkLst>
            <pc:docMk/>
            <pc:sldMk cId="19094570" sldId="264"/>
            <ac:spMk id="5" creationId="{C3134C5A-0035-2EAF-5433-613A9348A312}"/>
          </ac:spMkLst>
        </pc:spChg>
        <pc:spChg chg="add del mod">
          <ac:chgData name="Ishtyaq Ahmed" userId="60796965f87af5dc" providerId="LiveId" clId="{BE022037-0244-46A6-B92F-23079C5B6EC4}" dt="2024-03-12T11:13:29.016" v="174" actId="478"/>
          <ac:spMkLst>
            <pc:docMk/>
            <pc:sldMk cId="19094570" sldId="264"/>
            <ac:spMk id="5" creationId="{DD3CD76F-F239-C0E9-9B92-78599F0590BF}"/>
          </ac:spMkLst>
        </pc:spChg>
        <pc:spChg chg="add del mod">
          <ac:chgData name="Ishtyaq Ahmed" userId="60796965f87af5dc" providerId="LiveId" clId="{BE022037-0244-46A6-B92F-23079C5B6EC4}" dt="2024-03-12T11:13:31.904" v="175" actId="478"/>
          <ac:spMkLst>
            <pc:docMk/>
            <pc:sldMk cId="19094570" sldId="264"/>
            <ac:spMk id="6" creationId="{F84E0A21-EA6B-4952-1F01-6AC95AC5324A}"/>
          </ac:spMkLst>
        </pc:spChg>
        <pc:spChg chg="add mod">
          <ac:chgData name="Ishtyaq Ahmed" userId="60796965f87af5dc" providerId="LiveId" clId="{BE022037-0244-46A6-B92F-23079C5B6EC4}" dt="2024-03-12T13:02:38.883" v="217" actId="1076"/>
          <ac:spMkLst>
            <pc:docMk/>
            <pc:sldMk cId="19094570" sldId="264"/>
            <ac:spMk id="7" creationId="{180BFD98-26D6-8768-5DEA-71FA14E47345}"/>
          </ac:spMkLst>
        </pc:spChg>
        <pc:spChg chg="add del">
          <ac:chgData name="Ishtyaq Ahmed" userId="60796965f87af5dc" providerId="LiveId" clId="{BE022037-0244-46A6-B92F-23079C5B6EC4}" dt="2024-03-12T11:16:34.986" v="179" actId="478"/>
          <ac:spMkLst>
            <pc:docMk/>
            <pc:sldMk cId="19094570" sldId="264"/>
            <ac:spMk id="8" creationId="{9DDC377B-ADDF-2ADD-7476-415E67501FCD}"/>
          </ac:spMkLst>
        </pc:spChg>
        <pc:spChg chg="add mod">
          <ac:chgData name="Ishtyaq Ahmed" userId="60796965f87af5dc" providerId="LiveId" clId="{BE022037-0244-46A6-B92F-23079C5B6EC4}" dt="2024-03-12T13:02:57.017" v="220" actId="255"/>
          <ac:spMkLst>
            <pc:docMk/>
            <pc:sldMk cId="19094570" sldId="264"/>
            <ac:spMk id="9" creationId="{43C4D949-AE6F-1079-A49A-8B7E8293A8E8}"/>
          </ac:spMkLst>
        </pc:spChg>
        <pc:picChg chg="add mod">
          <ac:chgData name="Ishtyaq Ahmed" userId="60796965f87af5dc" providerId="LiveId" clId="{BE022037-0244-46A6-B92F-23079C5B6EC4}" dt="2024-03-12T13:08:51.095" v="233" actId="1076"/>
          <ac:picMkLst>
            <pc:docMk/>
            <pc:sldMk cId="19094570" sldId="264"/>
            <ac:picMk id="8" creationId="{4F11C1FF-A8FD-428B-E68D-C1C726987F6A}"/>
          </ac:picMkLst>
        </pc:picChg>
        <pc:picChg chg="add mod">
          <ac:chgData name="Ishtyaq Ahmed" userId="60796965f87af5dc" providerId="LiveId" clId="{BE022037-0244-46A6-B92F-23079C5B6EC4}" dt="2024-03-12T13:07:59.868" v="228" actId="1076"/>
          <ac:picMkLst>
            <pc:docMk/>
            <pc:sldMk cId="19094570" sldId="264"/>
            <ac:picMk id="11" creationId="{CE9EEF3D-986C-5DEC-FDE5-7DC359C665C1}"/>
          </ac:picMkLst>
        </pc:picChg>
      </pc:sldChg>
      <pc:sldChg chg="addSp delSp modSp new mod modTransition modAnim">
        <pc:chgData name="Ishtyaq Ahmed" userId="60796965f87af5dc" providerId="LiveId" clId="{BE022037-0244-46A6-B92F-23079C5B6EC4}" dt="2024-03-12T13:29:31.181" v="335"/>
        <pc:sldMkLst>
          <pc:docMk/>
          <pc:sldMk cId="977668579" sldId="265"/>
        </pc:sldMkLst>
        <pc:spChg chg="mod">
          <ac:chgData name="Ishtyaq Ahmed" userId="60796965f87af5dc" providerId="LiveId" clId="{BE022037-0244-46A6-B92F-23079C5B6EC4}" dt="2024-03-12T13:18:53.351" v="321" actId="20577"/>
          <ac:spMkLst>
            <pc:docMk/>
            <pc:sldMk cId="977668579" sldId="265"/>
            <ac:spMk id="2" creationId="{A08A1689-CA38-A85D-53F2-D397673517C1}"/>
          </ac:spMkLst>
        </pc:spChg>
        <pc:spChg chg="del">
          <ac:chgData name="Ishtyaq Ahmed" userId="60796965f87af5dc" providerId="LiveId" clId="{BE022037-0244-46A6-B92F-23079C5B6EC4}" dt="2024-03-12T13:22:22.526" v="322"/>
          <ac:spMkLst>
            <pc:docMk/>
            <pc:sldMk cId="977668579" sldId="265"/>
            <ac:spMk id="3" creationId="{4A93F92E-5503-EB1A-2227-59E9E71C82D8}"/>
          </ac:spMkLst>
        </pc:spChg>
        <pc:spChg chg="add del mod">
          <ac:chgData name="Ishtyaq Ahmed" userId="60796965f87af5dc" providerId="LiveId" clId="{BE022037-0244-46A6-B92F-23079C5B6EC4}" dt="2024-03-12T13:27:46.255" v="323" actId="931"/>
          <ac:spMkLst>
            <pc:docMk/>
            <pc:sldMk cId="977668579" sldId="265"/>
            <ac:spMk id="4" creationId="{195CECFC-B2BC-8A9F-CE90-B35ECF5BDCE5}"/>
          </ac:spMkLst>
        </pc:spChg>
        <pc:picChg chg="add mod">
          <ac:chgData name="Ishtyaq Ahmed" userId="60796965f87af5dc" providerId="LiveId" clId="{BE022037-0244-46A6-B92F-23079C5B6EC4}" dt="2024-03-12T13:27:55.314" v="325" actId="14100"/>
          <ac:picMkLst>
            <pc:docMk/>
            <pc:sldMk cId="977668579" sldId="265"/>
            <ac:picMk id="6" creationId="{93EF7109-9DFA-FDE6-D685-4922DFA66882}"/>
          </ac:picMkLst>
        </pc:picChg>
        <pc:picChg chg="add mod">
          <ac:chgData name="Ishtyaq Ahmed" userId="60796965f87af5dc" providerId="LiveId" clId="{BE022037-0244-46A6-B92F-23079C5B6EC4}" dt="2024-03-12T13:28:48.786" v="330" actId="14100"/>
          <ac:picMkLst>
            <pc:docMk/>
            <pc:sldMk cId="977668579" sldId="265"/>
            <ac:picMk id="8" creationId="{F8B096E1-5045-A64C-0677-DA1DCC9D5C75}"/>
          </ac:picMkLst>
        </pc:picChg>
      </pc:sldChg>
      <pc:sldChg chg="addSp delSp modSp new mod delAnim modAnim">
        <pc:chgData name="Ishtyaq Ahmed" userId="60796965f87af5dc" providerId="LiveId" clId="{BE022037-0244-46A6-B92F-23079C5B6EC4}" dt="2024-03-12T13:53:33.747" v="378" actId="1076"/>
        <pc:sldMkLst>
          <pc:docMk/>
          <pc:sldMk cId="471540866" sldId="266"/>
        </pc:sldMkLst>
        <pc:spChg chg="mod">
          <ac:chgData name="Ishtyaq Ahmed" userId="60796965f87af5dc" providerId="LiveId" clId="{BE022037-0244-46A6-B92F-23079C5B6EC4}" dt="2024-03-12T13:31:32.906" v="348" actId="1076"/>
          <ac:spMkLst>
            <pc:docMk/>
            <pc:sldMk cId="471540866" sldId="266"/>
            <ac:spMk id="2" creationId="{739A2E05-A177-38F5-3FC3-0B6B9D16EB8D}"/>
          </ac:spMkLst>
        </pc:spChg>
        <pc:spChg chg="del">
          <ac:chgData name="Ishtyaq Ahmed" userId="60796965f87af5dc" providerId="LiveId" clId="{BE022037-0244-46A6-B92F-23079C5B6EC4}" dt="2024-03-12T13:31:48.780" v="350" actId="931"/>
          <ac:spMkLst>
            <pc:docMk/>
            <pc:sldMk cId="471540866" sldId="266"/>
            <ac:spMk id="3" creationId="{91239BB8-2F1A-18DD-4D1B-FD0FBBA024FF}"/>
          </ac:spMkLst>
        </pc:spChg>
        <pc:spChg chg="add del mod">
          <ac:chgData name="Ishtyaq Ahmed" userId="60796965f87af5dc" providerId="LiveId" clId="{BE022037-0244-46A6-B92F-23079C5B6EC4}" dt="2024-03-12T13:34:19.563" v="354" actId="931"/>
          <ac:spMkLst>
            <pc:docMk/>
            <pc:sldMk cId="471540866" sldId="266"/>
            <ac:spMk id="7" creationId="{B8C204E9-DEB1-3538-9022-205576917D3E}"/>
          </ac:spMkLst>
        </pc:spChg>
        <pc:spChg chg="add del mod">
          <ac:chgData name="Ishtyaq Ahmed" userId="60796965f87af5dc" providerId="LiveId" clId="{BE022037-0244-46A6-B92F-23079C5B6EC4}" dt="2024-03-12T13:40:48.767" v="370" actId="931"/>
          <ac:spMkLst>
            <pc:docMk/>
            <pc:sldMk cId="471540866" sldId="266"/>
            <ac:spMk id="13" creationId="{3600580E-9E9E-D944-2077-DD36D7F6CEE9}"/>
          </ac:spMkLst>
        </pc:spChg>
        <pc:picChg chg="add del mod">
          <ac:chgData name="Ishtyaq Ahmed" userId="60796965f87af5dc" providerId="LiveId" clId="{BE022037-0244-46A6-B92F-23079C5B6EC4}" dt="2024-03-12T13:31:53.979" v="353" actId="478"/>
          <ac:picMkLst>
            <pc:docMk/>
            <pc:sldMk cId="471540866" sldId="266"/>
            <ac:picMk id="5" creationId="{0159798F-0E7B-516A-CFF3-AD1E2E783FF7}"/>
          </ac:picMkLst>
        </pc:picChg>
        <pc:picChg chg="add del mod">
          <ac:chgData name="Ishtyaq Ahmed" userId="60796965f87af5dc" providerId="LiveId" clId="{BE022037-0244-46A6-B92F-23079C5B6EC4}" dt="2024-03-12T13:40:17.652" v="367" actId="478"/>
          <ac:picMkLst>
            <pc:docMk/>
            <pc:sldMk cId="471540866" sldId="266"/>
            <ac:picMk id="9" creationId="{8FA4BF84-23C5-419E-6B18-DCA01DEA5D2F}"/>
          </ac:picMkLst>
        </pc:picChg>
        <pc:picChg chg="add del mod">
          <ac:chgData name="Ishtyaq Ahmed" userId="60796965f87af5dc" providerId="LiveId" clId="{BE022037-0244-46A6-B92F-23079C5B6EC4}" dt="2024-03-12T13:40:44.289" v="369" actId="478"/>
          <ac:picMkLst>
            <pc:docMk/>
            <pc:sldMk cId="471540866" sldId="266"/>
            <ac:picMk id="11" creationId="{BF150ED9-6A86-F377-A55E-A14AE214886F}"/>
          </ac:picMkLst>
        </pc:picChg>
        <pc:picChg chg="add mod">
          <ac:chgData name="Ishtyaq Ahmed" userId="60796965f87af5dc" providerId="LiveId" clId="{BE022037-0244-46A6-B92F-23079C5B6EC4}" dt="2024-03-12T13:53:33.747" v="378" actId="1076"/>
          <ac:picMkLst>
            <pc:docMk/>
            <pc:sldMk cId="471540866" sldId="266"/>
            <ac:picMk id="15" creationId="{A43D24B3-2C1C-EBC3-8DF8-C4D01BE38D1A}"/>
          </ac:picMkLst>
        </pc:picChg>
      </pc:sldChg>
      <pc:sldChg chg="addSp delSp modSp new mod modAnim">
        <pc:chgData name="Ishtyaq Ahmed" userId="60796965f87af5dc" providerId="LiveId" clId="{BE022037-0244-46A6-B92F-23079C5B6EC4}" dt="2024-03-12T14:01:28.167" v="396"/>
        <pc:sldMkLst>
          <pc:docMk/>
          <pc:sldMk cId="3263231674" sldId="267"/>
        </pc:sldMkLst>
        <pc:spChg chg="mod">
          <ac:chgData name="Ishtyaq Ahmed" userId="60796965f87af5dc" providerId="LiveId" clId="{BE022037-0244-46A6-B92F-23079C5B6EC4}" dt="2024-03-12T13:57:55.059" v="386" actId="255"/>
          <ac:spMkLst>
            <pc:docMk/>
            <pc:sldMk cId="3263231674" sldId="267"/>
            <ac:spMk id="2" creationId="{3CED2C48-C5D8-8DB3-1D78-F3FCCEC2A257}"/>
          </ac:spMkLst>
        </pc:spChg>
        <pc:spChg chg="del">
          <ac:chgData name="Ishtyaq Ahmed" userId="60796965f87af5dc" providerId="LiveId" clId="{BE022037-0244-46A6-B92F-23079C5B6EC4}" dt="2024-03-12T14:00:21.485" v="387" actId="931"/>
          <ac:spMkLst>
            <pc:docMk/>
            <pc:sldMk cId="3263231674" sldId="267"/>
            <ac:spMk id="3" creationId="{D0F4FEDE-8D71-FEC0-EBD2-053B79EA5268}"/>
          </ac:spMkLst>
        </pc:spChg>
        <pc:picChg chg="add mod">
          <ac:chgData name="Ishtyaq Ahmed" userId="60796965f87af5dc" providerId="LiveId" clId="{BE022037-0244-46A6-B92F-23079C5B6EC4}" dt="2024-03-12T14:00:28.111" v="389" actId="1076"/>
          <ac:picMkLst>
            <pc:docMk/>
            <pc:sldMk cId="3263231674" sldId="267"/>
            <ac:picMk id="5" creationId="{C11ED15E-4D83-4C84-23AF-C500C2994AC9}"/>
          </ac:picMkLst>
        </pc:picChg>
        <pc:picChg chg="add mod">
          <ac:chgData name="Ishtyaq Ahmed" userId="60796965f87af5dc" providerId="LiveId" clId="{BE022037-0244-46A6-B92F-23079C5B6EC4}" dt="2024-03-12T14:01:01.540" v="395" actId="1076"/>
          <ac:picMkLst>
            <pc:docMk/>
            <pc:sldMk cId="3263231674" sldId="267"/>
            <ac:picMk id="7" creationId="{0E83E70D-E803-8FC5-DCAD-CB5B3CE395C8}"/>
          </ac:picMkLst>
        </pc:picChg>
      </pc:sldChg>
      <pc:sldChg chg="addSp delSp modSp new mod modAnim">
        <pc:chgData name="Ishtyaq Ahmed" userId="60796965f87af5dc" providerId="LiveId" clId="{BE022037-0244-46A6-B92F-23079C5B6EC4}" dt="2024-03-12T14:36:21.399" v="671"/>
        <pc:sldMkLst>
          <pc:docMk/>
          <pc:sldMk cId="3782874449" sldId="268"/>
        </pc:sldMkLst>
        <pc:spChg chg="mod">
          <ac:chgData name="Ishtyaq Ahmed" userId="60796965f87af5dc" providerId="LiveId" clId="{BE022037-0244-46A6-B92F-23079C5B6EC4}" dt="2024-03-12T14:02:47.019" v="418" actId="255"/>
          <ac:spMkLst>
            <pc:docMk/>
            <pc:sldMk cId="3782874449" sldId="268"/>
            <ac:spMk id="2" creationId="{55AAAF21-9545-2432-BAB2-6ECC3A90DC0E}"/>
          </ac:spMkLst>
        </pc:spChg>
        <pc:spChg chg="del">
          <ac:chgData name="Ishtyaq Ahmed" userId="60796965f87af5dc" providerId="LiveId" clId="{BE022037-0244-46A6-B92F-23079C5B6EC4}" dt="2024-03-12T14:35:26.761" v="659" actId="931"/>
          <ac:spMkLst>
            <pc:docMk/>
            <pc:sldMk cId="3782874449" sldId="268"/>
            <ac:spMk id="3" creationId="{B9562893-6505-B268-21B4-95BAC06A8EDD}"/>
          </ac:spMkLst>
        </pc:spChg>
        <pc:spChg chg="add mod">
          <ac:chgData name="Ishtyaq Ahmed" userId="60796965f87af5dc" providerId="LiveId" clId="{BE022037-0244-46A6-B92F-23079C5B6EC4}" dt="2024-03-12T14:16:01.836" v="519" actId="14100"/>
          <ac:spMkLst>
            <pc:docMk/>
            <pc:sldMk cId="3782874449" sldId="268"/>
            <ac:spMk id="4" creationId="{E664C10B-29ED-74E9-7F86-0BD96718655A}"/>
          </ac:spMkLst>
        </pc:spChg>
        <pc:spChg chg="add mod">
          <ac:chgData name="Ishtyaq Ahmed" userId="60796965f87af5dc" providerId="LiveId" clId="{BE022037-0244-46A6-B92F-23079C5B6EC4}" dt="2024-03-12T14:16:06.101" v="520" actId="14100"/>
          <ac:spMkLst>
            <pc:docMk/>
            <pc:sldMk cId="3782874449" sldId="268"/>
            <ac:spMk id="5" creationId="{9E3C396D-AE51-0724-F93A-C52F0C4A6336}"/>
          </ac:spMkLst>
        </pc:spChg>
        <pc:spChg chg="add mod">
          <ac:chgData name="Ishtyaq Ahmed" userId="60796965f87af5dc" providerId="LiveId" clId="{BE022037-0244-46A6-B92F-23079C5B6EC4}" dt="2024-03-12T14:16:18.736" v="522" actId="1076"/>
          <ac:spMkLst>
            <pc:docMk/>
            <pc:sldMk cId="3782874449" sldId="268"/>
            <ac:spMk id="6" creationId="{40F4C909-F665-1EB9-E690-3A9D3BDBE146}"/>
          </ac:spMkLst>
        </pc:spChg>
        <pc:spChg chg="add mod">
          <ac:chgData name="Ishtyaq Ahmed" userId="60796965f87af5dc" providerId="LiveId" clId="{BE022037-0244-46A6-B92F-23079C5B6EC4}" dt="2024-03-12T14:03:50.657" v="428" actId="14100"/>
          <ac:spMkLst>
            <pc:docMk/>
            <pc:sldMk cId="3782874449" sldId="268"/>
            <ac:spMk id="7" creationId="{D4757748-E1DF-2F43-7DEF-23120A067197}"/>
          </ac:spMkLst>
        </pc:spChg>
        <pc:spChg chg="add mod">
          <ac:chgData name="Ishtyaq Ahmed" userId="60796965f87af5dc" providerId="LiveId" clId="{BE022037-0244-46A6-B92F-23079C5B6EC4}" dt="2024-03-12T14:04:08.129" v="433" actId="688"/>
          <ac:spMkLst>
            <pc:docMk/>
            <pc:sldMk cId="3782874449" sldId="268"/>
            <ac:spMk id="8" creationId="{2AF2403F-B15F-3C38-B410-0EDA65EC9189}"/>
          </ac:spMkLst>
        </pc:spChg>
        <pc:spChg chg="add mod">
          <ac:chgData name="Ishtyaq Ahmed" userId="60796965f87af5dc" providerId="LiveId" clId="{BE022037-0244-46A6-B92F-23079C5B6EC4}" dt="2024-03-12T14:04:22.621" v="435" actId="1076"/>
          <ac:spMkLst>
            <pc:docMk/>
            <pc:sldMk cId="3782874449" sldId="268"/>
            <ac:spMk id="9" creationId="{07F3EB04-6AA6-6B4F-7DD4-F6E04FD65EDE}"/>
          </ac:spMkLst>
        </pc:spChg>
        <pc:spChg chg="add mod">
          <ac:chgData name="Ishtyaq Ahmed" userId="60796965f87af5dc" providerId="LiveId" clId="{BE022037-0244-46A6-B92F-23079C5B6EC4}" dt="2024-03-12T14:32:19.453" v="641" actId="14100"/>
          <ac:spMkLst>
            <pc:docMk/>
            <pc:sldMk cId="3782874449" sldId="268"/>
            <ac:spMk id="10" creationId="{BADB9B86-8374-A094-D730-1A1A4D28D975}"/>
          </ac:spMkLst>
        </pc:spChg>
        <pc:spChg chg="add mod">
          <ac:chgData name="Ishtyaq Ahmed" userId="60796965f87af5dc" providerId="LiveId" clId="{BE022037-0244-46A6-B92F-23079C5B6EC4}" dt="2024-03-12T14:32:55.286" v="658" actId="207"/>
          <ac:spMkLst>
            <pc:docMk/>
            <pc:sldMk cId="3782874449" sldId="268"/>
            <ac:spMk id="11" creationId="{4EE48C95-49EF-3B55-6631-46BE6888CBF8}"/>
          </ac:spMkLst>
        </pc:spChg>
        <pc:picChg chg="add mod">
          <ac:chgData name="Ishtyaq Ahmed" userId="60796965f87af5dc" providerId="LiveId" clId="{BE022037-0244-46A6-B92F-23079C5B6EC4}" dt="2024-03-12T14:35:32.503" v="662" actId="1076"/>
          <ac:picMkLst>
            <pc:docMk/>
            <pc:sldMk cId="3782874449" sldId="268"/>
            <ac:picMk id="13" creationId="{C2E18A9B-B300-E3D8-05AE-F29214696069}"/>
          </ac:picMkLst>
        </pc:picChg>
      </pc:sldChg>
      <pc:sldChg chg="addSp delSp modSp new mod modTransition modAnim">
        <pc:chgData name="Ishtyaq Ahmed" userId="60796965f87af5dc" providerId="LiveId" clId="{BE022037-0244-46A6-B92F-23079C5B6EC4}" dt="2024-03-12T15:14:33.882" v="1170"/>
        <pc:sldMkLst>
          <pc:docMk/>
          <pc:sldMk cId="1437006275" sldId="269"/>
        </pc:sldMkLst>
        <pc:spChg chg="mod">
          <ac:chgData name="Ishtyaq Ahmed" userId="60796965f87af5dc" providerId="LiveId" clId="{BE022037-0244-46A6-B92F-23079C5B6EC4}" dt="2024-03-12T14:40:35.815" v="700" actId="122"/>
          <ac:spMkLst>
            <pc:docMk/>
            <pc:sldMk cId="1437006275" sldId="269"/>
            <ac:spMk id="2" creationId="{C74C5CDF-1C27-65E8-F93C-AEA22BE0EF36}"/>
          </ac:spMkLst>
        </pc:spChg>
        <pc:spChg chg="mod">
          <ac:chgData name="Ishtyaq Ahmed" userId="60796965f87af5dc" providerId="LiveId" clId="{BE022037-0244-46A6-B92F-23079C5B6EC4}" dt="2024-03-12T14:50:21.486" v="881" actId="14100"/>
          <ac:spMkLst>
            <pc:docMk/>
            <pc:sldMk cId="1437006275" sldId="269"/>
            <ac:spMk id="3" creationId="{87C211E7-D5A9-5282-7739-0AF353A9F89E}"/>
          </ac:spMkLst>
        </pc:spChg>
        <pc:spChg chg="add mod">
          <ac:chgData name="Ishtyaq Ahmed" userId="60796965f87af5dc" providerId="LiveId" clId="{BE022037-0244-46A6-B92F-23079C5B6EC4}" dt="2024-03-12T14:44:07.726" v="847" actId="255"/>
          <ac:spMkLst>
            <pc:docMk/>
            <pc:sldMk cId="1437006275" sldId="269"/>
            <ac:spMk id="4" creationId="{C485572E-CB14-F058-1190-941EFB0CCF8C}"/>
          </ac:spMkLst>
        </pc:spChg>
        <pc:spChg chg="add del mod">
          <ac:chgData name="Ishtyaq Ahmed" userId="60796965f87af5dc" providerId="LiveId" clId="{BE022037-0244-46A6-B92F-23079C5B6EC4}" dt="2024-03-12T14:44:26.317" v="850" actId="478"/>
          <ac:spMkLst>
            <pc:docMk/>
            <pc:sldMk cId="1437006275" sldId="269"/>
            <ac:spMk id="5" creationId="{D51D7905-69A0-7BB6-480F-EE06B4228DC3}"/>
          </ac:spMkLst>
        </pc:spChg>
        <pc:spChg chg="add mod">
          <ac:chgData name="Ishtyaq Ahmed" userId="60796965f87af5dc" providerId="LiveId" clId="{BE022037-0244-46A6-B92F-23079C5B6EC4}" dt="2024-03-12T14:45:52.208" v="864" actId="1076"/>
          <ac:spMkLst>
            <pc:docMk/>
            <pc:sldMk cId="1437006275" sldId="269"/>
            <ac:spMk id="6" creationId="{B078D90C-D548-370A-B6AF-9E95A36059DE}"/>
          </ac:spMkLst>
        </pc:spChg>
        <pc:spChg chg="add mod">
          <ac:chgData name="Ishtyaq Ahmed" userId="60796965f87af5dc" providerId="LiveId" clId="{BE022037-0244-46A6-B92F-23079C5B6EC4}" dt="2024-03-12T14:45:28.313" v="860" actId="20577"/>
          <ac:spMkLst>
            <pc:docMk/>
            <pc:sldMk cId="1437006275" sldId="269"/>
            <ac:spMk id="7" creationId="{0F7FC052-2EC5-06CB-86EB-39B2D4D25CBA}"/>
          </ac:spMkLst>
        </pc:spChg>
        <pc:spChg chg="add mod">
          <ac:chgData name="Ishtyaq Ahmed" userId="60796965f87af5dc" providerId="LiveId" clId="{BE022037-0244-46A6-B92F-23079C5B6EC4}" dt="2024-03-12T14:47:38.943" v="868" actId="14100"/>
          <ac:spMkLst>
            <pc:docMk/>
            <pc:sldMk cId="1437006275" sldId="269"/>
            <ac:spMk id="8" creationId="{4BCA26C5-3783-D82C-EFFB-93578FD5251F}"/>
          </ac:spMkLst>
        </pc:spChg>
        <pc:spChg chg="add mod">
          <ac:chgData name="Ishtyaq Ahmed" userId="60796965f87af5dc" providerId="LiveId" clId="{BE022037-0244-46A6-B92F-23079C5B6EC4}" dt="2024-03-12T14:47:52.526" v="872" actId="1076"/>
          <ac:spMkLst>
            <pc:docMk/>
            <pc:sldMk cId="1437006275" sldId="269"/>
            <ac:spMk id="9" creationId="{7EB5C366-33B2-E17E-14AB-BB7995C5DD4D}"/>
          </ac:spMkLst>
        </pc:spChg>
        <pc:cxnChg chg="add">
          <ac:chgData name="Ishtyaq Ahmed" userId="60796965f87af5dc" providerId="LiveId" clId="{BE022037-0244-46A6-B92F-23079C5B6EC4}" dt="2024-03-12T14:48:02.720" v="873" actId="11529"/>
          <ac:cxnSpMkLst>
            <pc:docMk/>
            <pc:sldMk cId="1437006275" sldId="269"/>
            <ac:cxnSpMk id="11" creationId="{C9ED635E-B6E9-67CC-F077-0BC6A08BD986}"/>
          </ac:cxnSpMkLst>
        </pc:cxnChg>
        <pc:cxnChg chg="add mod">
          <ac:chgData name="Ishtyaq Ahmed" userId="60796965f87af5dc" providerId="LiveId" clId="{BE022037-0244-46A6-B92F-23079C5B6EC4}" dt="2024-03-12T14:48:21.812" v="876" actId="14100"/>
          <ac:cxnSpMkLst>
            <pc:docMk/>
            <pc:sldMk cId="1437006275" sldId="269"/>
            <ac:cxnSpMk id="13" creationId="{8100AABA-CDAF-E50E-AF75-6662C61C9597}"/>
          </ac:cxnSpMkLst>
        </pc:cxnChg>
        <pc:cxnChg chg="add mod">
          <ac:chgData name="Ishtyaq Ahmed" userId="60796965f87af5dc" providerId="LiveId" clId="{BE022037-0244-46A6-B92F-23079C5B6EC4}" dt="2024-03-12T14:48:42.604" v="878" actId="1076"/>
          <ac:cxnSpMkLst>
            <pc:docMk/>
            <pc:sldMk cId="1437006275" sldId="269"/>
            <ac:cxnSpMk id="16" creationId="{60C6017F-C065-C451-09AF-C7D9FD78DE30}"/>
          </ac:cxnSpMkLst>
        </pc:cxnChg>
        <pc:cxnChg chg="add mod">
          <ac:chgData name="Ishtyaq Ahmed" userId="60796965f87af5dc" providerId="LiveId" clId="{BE022037-0244-46A6-B92F-23079C5B6EC4}" dt="2024-03-12T14:48:49.618" v="879" actId="571"/>
          <ac:cxnSpMkLst>
            <pc:docMk/>
            <pc:sldMk cId="1437006275" sldId="269"/>
            <ac:cxnSpMk id="17" creationId="{5F5063FC-0C5C-7825-214D-52396DD60B94}"/>
          </ac:cxnSpMkLst>
        </pc:cxnChg>
      </pc:sldChg>
      <pc:sldChg chg="addSp modSp new mod modTransition modAnim">
        <pc:chgData name="Ishtyaq Ahmed" userId="60796965f87af5dc" providerId="LiveId" clId="{BE022037-0244-46A6-B92F-23079C5B6EC4}" dt="2024-03-12T15:14:59.606" v="1176"/>
        <pc:sldMkLst>
          <pc:docMk/>
          <pc:sldMk cId="867377222" sldId="270"/>
        </pc:sldMkLst>
        <pc:spChg chg="mod">
          <ac:chgData name="Ishtyaq Ahmed" userId="60796965f87af5dc" providerId="LiveId" clId="{BE022037-0244-46A6-B92F-23079C5B6EC4}" dt="2024-03-12T14:52:17.830" v="930" actId="20577"/>
          <ac:spMkLst>
            <pc:docMk/>
            <pc:sldMk cId="867377222" sldId="270"/>
            <ac:spMk id="2" creationId="{46FDBE31-C2A2-BEB4-AB14-22343C9A9FA0}"/>
          </ac:spMkLst>
        </pc:spChg>
        <pc:spChg chg="mod">
          <ac:chgData name="Ishtyaq Ahmed" userId="60796965f87af5dc" providerId="LiveId" clId="{BE022037-0244-46A6-B92F-23079C5B6EC4}" dt="2024-03-12T14:57:00.067" v="1021" actId="20577"/>
          <ac:spMkLst>
            <pc:docMk/>
            <pc:sldMk cId="867377222" sldId="270"/>
            <ac:spMk id="3" creationId="{B16C589B-2E9F-63AF-F76A-252129EFCC44}"/>
          </ac:spMkLst>
        </pc:spChg>
        <pc:spChg chg="add mod">
          <ac:chgData name="Ishtyaq Ahmed" userId="60796965f87af5dc" providerId="LiveId" clId="{BE022037-0244-46A6-B92F-23079C5B6EC4}" dt="2024-03-12T14:58:23.610" v="1044" actId="1076"/>
          <ac:spMkLst>
            <pc:docMk/>
            <pc:sldMk cId="867377222" sldId="270"/>
            <ac:spMk id="4" creationId="{CC0C9C64-25F9-6A2E-4B99-06AEEECBF1B4}"/>
          </ac:spMkLst>
        </pc:spChg>
        <pc:spChg chg="add mod">
          <ac:chgData name="Ishtyaq Ahmed" userId="60796965f87af5dc" providerId="LiveId" clId="{BE022037-0244-46A6-B92F-23079C5B6EC4}" dt="2024-03-12T15:00:33.090" v="1093" actId="255"/>
          <ac:spMkLst>
            <pc:docMk/>
            <pc:sldMk cId="867377222" sldId="270"/>
            <ac:spMk id="5" creationId="{DF3B4D92-5678-1D66-DCE3-F26D61E1ED65}"/>
          </ac:spMkLst>
        </pc:spChg>
      </pc:sldChg>
      <pc:sldChg chg="addSp delSp modSp new mod modTransition modAnim">
        <pc:chgData name="Ishtyaq Ahmed" userId="60796965f87af5dc" providerId="LiveId" clId="{BE022037-0244-46A6-B92F-23079C5B6EC4}" dt="2024-03-12T15:43:35.959" v="1223"/>
        <pc:sldMkLst>
          <pc:docMk/>
          <pc:sldMk cId="2757884728" sldId="271"/>
        </pc:sldMkLst>
        <pc:spChg chg="mod">
          <ac:chgData name="Ishtyaq Ahmed" userId="60796965f87af5dc" providerId="LiveId" clId="{BE022037-0244-46A6-B92F-23079C5B6EC4}" dt="2024-03-12T15:05:12.328" v="1117" actId="20577"/>
          <ac:spMkLst>
            <pc:docMk/>
            <pc:sldMk cId="2757884728" sldId="271"/>
            <ac:spMk id="2" creationId="{F52048AF-735A-2905-1AF7-1A2612F9FDDE}"/>
          </ac:spMkLst>
        </pc:spChg>
        <pc:spChg chg="del mod">
          <ac:chgData name="Ishtyaq Ahmed" userId="60796965f87af5dc" providerId="LiveId" clId="{BE022037-0244-46A6-B92F-23079C5B6EC4}" dt="2024-03-12T15:04:56.475" v="1099" actId="931"/>
          <ac:spMkLst>
            <pc:docMk/>
            <pc:sldMk cId="2757884728" sldId="271"/>
            <ac:spMk id="3" creationId="{7F1E1217-3008-EEF7-3750-A249E9DDA691}"/>
          </ac:spMkLst>
        </pc:spChg>
        <pc:spChg chg="add mod">
          <ac:chgData name="Ishtyaq Ahmed" userId="60796965f87af5dc" providerId="LiveId" clId="{BE022037-0244-46A6-B92F-23079C5B6EC4}" dt="2024-03-12T15:06:23.785" v="1127" actId="1076"/>
          <ac:spMkLst>
            <pc:docMk/>
            <pc:sldMk cId="2757884728" sldId="271"/>
            <ac:spMk id="6" creationId="{3237475A-6A57-818B-16E3-2EE90DAA050A}"/>
          </ac:spMkLst>
        </pc:spChg>
        <pc:spChg chg="add mod">
          <ac:chgData name="Ishtyaq Ahmed" userId="60796965f87af5dc" providerId="LiveId" clId="{BE022037-0244-46A6-B92F-23079C5B6EC4}" dt="2024-03-12T15:07:35.984" v="1138" actId="1076"/>
          <ac:spMkLst>
            <pc:docMk/>
            <pc:sldMk cId="2757884728" sldId="271"/>
            <ac:spMk id="7" creationId="{068D54D3-00E8-3C4C-DC96-D65E21D894B9}"/>
          </ac:spMkLst>
        </pc:spChg>
        <pc:spChg chg="add mod">
          <ac:chgData name="Ishtyaq Ahmed" userId="60796965f87af5dc" providerId="LiveId" clId="{BE022037-0244-46A6-B92F-23079C5B6EC4}" dt="2024-03-12T15:07:31.076" v="1137" actId="207"/>
          <ac:spMkLst>
            <pc:docMk/>
            <pc:sldMk cId="2757884728" sldId="271"/>
            <ac:spMk id="8" creationId="{8FDB5E47-6E34-BA9B-E7D5-0EE1C723D8E0}"/>
          </ac:spMkLst>
        </pc:spChg>
        <pc:picChg chg="add mod">
          <ac:chgData name="Ishtyaq Ahmed" userId="60796965f87af5dc" providerId="LiveId" clId="{BE022037-0244-46A6-B92F-23079C5B6EC4}" dt="2024-03-12T15:05:16.666" v="1118" actId="1076"/>
          <ac:picMkLst>
            <pc:docMk/>
            <pc:sldMk cId="2757884728" sldId="271"/>
            <ac:picMk id="5" creationId="{67B10DB3-DE88-CA65-4DF7-78A06D8E77F9}"/>
          </ac:picMkLst>
        </pc:picChg>
        <pc:picChg chg="add mod">
          <ac:chgData name="Ishtyaq Ahmed" userId="60796965f87af5dc" providerId="LiveId" clId="{BE022037-0244-46A6-B92F-23079C5B6EC4}" dt="2024-03-12T15:08:37.908" v="1141" actId="1076"/>
          <ac:picMkLst>
            <pc:docMk/>
            <pc:sldMk cId="2757884728" sldId="271"/>
            <ac:picMk id="10" creationId="{2B82854B-DF6A-46D6-41ED-74D94E77EC61}"/>
          </ac:picMkLst>
        </pc:picChg>
        <pc:picChg chg="add mod">
          <ac:chgData name="Ishtyaq Ahmed" userId="60796965f87af5dc" providerId="LiveId" clId="{BE022037-0244-46A6-B92F-23079C5B6EC4}" dt="2024-03-12T15:11:52.650" v="1147" actId="1076"/>
          <ac:picMkLst>
            <pc:docMk/>
            <pc:sldMk cId="2757884728" sldId="271"/>
            <ac:picMk id="12" creationId="{B120978D-C63A-7BA9-6D21-F4BA629B9C69}"/>
          </ac:picMkLst>
        </pc:picChg>
      </pc:sldChg>
      <pc:sldChg chg="addSp modSp new mod modTransition modAnim">
        <pc:chgData name="Ishtyaq Ahmed" userId="60796965f87af5dc" providerId="LiveId" clId="{BE022037-0244-46A6-B92F-23079C5B6EC4}" dt="2024-03-12T15:44:12.139" v="1224" actId="1076"/>
        <pc:sldMkLst>
          <pc:docMk/>
          <pc:sldMk cId="3170078013" sldId="272"/>
        </pc:sldMkLst>
        <pc:spChg chg="mod">
          <ac:chgData name="Ishtyaq Ahmed" userId="60796965f87af5dc" providerId="LiveId" clId="{BE022037-0244-46A6-B92F-23079C5B6EC4}" dt="2024-03-12T15:35:54.176" v="1193" actId="1076"/>
          <ac:spMkLst>
            <pc:docMk/>
            <pc:sldMk cId="3170078013" sldId="272"/>
            <ac:spMk id="2" creationId="{C697FC14-581D-DFB0-9CDA-1B067DB85B7C}"/>
          </ac:spMkLst>
        </pc:spChg>
        <pc:spChg chg="mod">
          <ac:chgData name="Ishtyaq Ahmed" userId="60796965f87af5dc" providerId="LiveId" clId="{BE022037-0244-46A6-B92F-23079C5B6EC4}" dt="2024-03-12T15:44:12.139" v="1224" actId="1076"/>
          <ac:spMkLst>
            <pc:docMk/>
            <pc:sldMk cId="3170078013" sldId="272"/>
            <ac:spMk id="3" creationId="{6EB04ED0-A7FD-51CB-B994-B7B5FEE07BCA}"/>
          </ac:spMkLst>
        </pc:spChg>
        <pc:picChg chg="add mod">
          <ac:chgData name="Ishtyaq Ahmed" userId="60796965f87af5dc" providerId="LiveId" clId="{BE022037-0244-46A6-B92F-23079C5B6EC4}" dt="2024-03-12T15:39:06.728" v="1199" actId="1076"/>
          <ac:picMkLst>
            <pc:docMk/>
            <pc:sldMk cId="3170078013" sldId="272"/>
            <ac:picMk id="5" creationId="{7D9CC830-1470-E9FF-8F37-010CC414EED6}"/>
          </ac:picMkLst>
        </pc:picChg>
      </pc:sldChg>
      <pc:sldChg chg="new del">
        <pc:chgData name="Ishtyaq Ahmed" userId="60796965f87af5dc" providerId="LiveId" clId="{BE022037-0244-46A6-B92F-23079C5B6EC4}" dt="2024-03-12T15:32:54.800" v="1178" actId="47"/>
        <pc:sldMkLst>
          <pc:docMk/>
          <pc:sldMk cId="3877408236" sldId="272"/>
        </pc:sldMkLst>
      </pc:sldChg>
      <pc:sldChg chg="addSp delSp modSp new mod modTransition modAnim">
        <pc:chgData name="Ishtyaq Ahmed" userId="60796965f87af5dc" providerId="LiveId" clId="{BE022037-0244-46A6-B92F-23079C5B6EC4}" dt="2024-03-12T15:51:24.438" v="1435"/>
        <pc:sldMkLst>
          <pc:docMk/>
          <pc:sldMk cId="3004534633" sldId="273"/>
        </pc:sldMkLst>
        <pc:spChg chg="mod">
          <ac:chgData name="Ishtyaq Ahmed" userId="60796965f87af5dc" providerId="LiveId" clId="{BE022037-0244-46A6-B92F-23079C5B6EC4}" dt="2024-03-12T15:40:19.141" v="1210" actId="1076"/>
          <ac:spMkLst>
            <pc:docMk/>
            <pc:sldMk cId="3004534633" sldId="273"/>
            <ac:spMk id="2" creationId="{C5ACB090-21A6-BD8A-7596-0E9699B05CAB}"/>
          </ac:spMkLst>
        </pc:spChg>
        <pc:spChg chg="mod">
          <ac:chgData name="Ishtyaq Ahmed" userId="60796965f87af5dc" providerId="LiveId" clId="{BE022037-0244-46A6-B92F-23079C5B6EC4}" dt="2024-03-12T15:48:41.201" v="1424" actId="14100"/>
          <ac:spMkLst>
            <pc:docMk/>
            <pc:sldMk cId="3004534633" sldId="273"/>
            <ac:spMk id="3" creationId="{A798D307-70EA-CA7A-0D42-12555CD3C5F0}"/>
          </ac:spMkLst>
        </pc:spChg>
        <pc:picChg chg="add del mod">
          <ac:chgData name="Ishtyaq Ahmed" userId="60796965f87af5dc" providerId="LiveId" clId="{BE022037-0244-46A6-B92F-23079C5B6EC4}" dt="2024-03-12T15:50:04.093" v="1428" actId="478"/>
          <ac:picMkLst>
            <pc:docMk/>
            <pc:sldMk cId="3004534633" sldId="273"/>
            <ac:picMk id="5" creationId="{7C58C427-3D17-D822-9383-28F15DB58A4C}"/>
          </ac:picMkLst>
        </pc:picChg>
        <pc:picChg chg="add mod">
          <ac:chgData name="Ishtyaq Ahmed" userId="60796965f87af5dc" providerId="LiveId" clId="{BE022037-0244-46A6-B92F-23079C5B6EC4}" dt="2024-03-12T15:51:04.425" v="1434" actId="14100"/>
          <ac:picMkLst>
            <pc:docMk/>
            <pc:sldMk cId="3004534633" sldId="273"/>
            <ac:picMk id="7" creationId="{0DE25787-AAEE-54BA-8EC8-CE3CC415D58C}"/>
          </ac:picMkLst>
        </pc:picChg>
      </pc:sldChg>
      <pc:sldChg chg="addSp modSp new mod modAnim">
        <pc:chgData name="Ishtyaq Ahmed" userId="60796965f87af5dc" providerId="LiveId" clId="{BE022037-0244-46A6-B92F-23079C5B6EC4}" dt="2024-03-12T16:00:51.013" v="1512"/>
        <pc:sldMkLst>
          <pc:docMk/>
          <pc:sldMk cId="1405528484" sldId="274"/>
        </pc:sldMkLst>
        <pc:spChg chg="mod">
          <ac:chgData name="Ishtyaq Ahmed" userId="60796965f87af5dc" providerId="LiveId" clId="{BE022037-0244-46A6-B92F-23079C5B6EC4}" dt="2024-03-12T15:59:42.731" v="1499" actId="122"/>
          <ac:spMkLst>
            <pc:docMk/>
            <pc:sldMk cId="1405528484" sldId="274"/>
            <ac:spMk id="2" creationId="{B80D6A5A-1082-39E6-0CF2-E167106E7B3B}"/>
          </ac:spMkLst>
        </pc:spChg>
        <pc:spChg chg="mod">
          <ac:chgData name="Ishtyaq Ahmed" userId="60796965f87af5dc" providerId="LiveId" clId="{BE022037-0244-46A6-B92F-23079C5B6EC4}" dt="2024-03-12T15:59:10.542" v="1474"/>
          <ac:spMkLst>
            <pc:docMk/>
            <pc:sldMk cId="1405528484" sldId="274"/>
            <ac:spMk id="3" creationId="{F39FC8D1-D757-AEAD-CF97-32703CE195A7}"/>
          </ac:spMkLst>
        </pc:spChg>
        <pc:picChg chg="add mod">
          <ac:chgData name="Ishtyaq Ahmed" userId="60796965f87af5dc" providerId="LiveId" clId="{BE022037-0244-46A6-B92F-23079C5B6EC4}" dt="2024-03-12T16:00:11.549" v="1507" actId="14100"/>
          <ac:picMkLst>
            <pc:docMk/>
            <pc:sldMk cId="1405528484" sldId="274"/>
            <ac:picMk id="5" creationId="{682AC41A-7FA6-030F-5869-E353B4E0ED48}"/>
          </ac:picMkLst>
        </pc:picChg>
      </pc:sldChg>
      <pc:sldChg chg="new del">
        <pc:chgData name="Ishtyaq Ahmed" userId="60796965f87af5dc" providerId="LiveId" clId="{BE022037-0244-46A6-B92F-23079C5B6EC4}" dt="2024-03-12T15:57:39.398" v="1471" actId="47"/>
        <pc:sldMkLst>
          <pc:docMk/>
          <pc:sldMk cId="1919913839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1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3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31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4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36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7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2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7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0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1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5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23B7-39FD-4CB8-94B6-2C5AE2BC4E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8979F5-65D8-44CD-9483-1F21F195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1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yjus.com/maths/prime-factorizati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ally_marks" TargetMode="External"/><Relationship Id="rId2" Type="http://schemas.openxmlformats.org/officeDocument/2006/relationships/hyperlink" Target="https://en.wikipedia.org/wiki/Finger-coun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Glyp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maginary_un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aginary_un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D728-1869-14F1-9173-46D384483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96848-D156-4E7F-C45C-93016BCB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886" y="4544052"/>
            <a:ext cx="9144000" cy="21686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Presented by:</a:t>
            </a:r>
          </a:p>
          <a:p>
            <a:pPr lvl="1" algn="l"/>
            <a:r>
              <a:rPr lang="en-US" dirty="0"/>
              <a:t>-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Ishtyaq Ahmed Abdullah</a:t>
            </a:r>
          </a:p>
          <a:p>
            <a:pPr lvl="1" algn="l"/>
            <a:r>
              <a:rPr lang="en-US" i="1" dirty="0"/>
              <a:t>-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Mahamudul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Islam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Himel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i="1" dirty="0"/>
              <a:t>-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Md Rahat</a:t>
            </a:r>
          </a:p>
          <a:p>
            <a:pPr lvl="1" algn="l"/>
            <a:r>
              <a:rPr lang="en-US" i="1" dirty="0"/>
              <a:t>-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Nahid Al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Galib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i="1" dirty="0"/>
              <a:t>-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Md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Jubayer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Al Asif</a:t>
            </a:r>
          </a:p>
          <a:p>
            <a:pPr lvl="1"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03999-B0C6-062B-87AA-56E390B5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8274"/>
            <a:ext cx="8572500" cy="42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679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11C1FF-A8FD-428B-E68D-C1C726987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6" y="2627371"/>
            <a:ext cx="5039560" cy="416535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D00655-DB2A-0276-CA7B-0C46F68B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27" y="187464"/>
            <a:ext cx="3661940" cy="11137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Number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0BFD98-26D6-8768-5DEA-71FA14E47345}"/>
              </a:ext>
            </a:extLst>
          </p:cNvPr>
          <p:cNvSpPr/>
          <p:nvPr/>
        </p:nvSpPr>
        <p:spPr>
          <a:xfrm>
            <a:off x="1082180" y="1641890"/>
            <a:ext cx="1725958" cy="1037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Fraction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C4D949-AE6F-1079-A49A-8B7E8293A8E8}"/>
              </a:ext>
            </a:extLst>
          </p:cNvPr>
          <p:cNvSpPr/>
          <p:nvPr/>
        </p:nvSpPr>
        <p:spPr>
          <a:xfrm>
            <a:off x="7277422" y="1376219"/>
            <a:ext cx="1725958" cy="11320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Integer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893CBD0-E8AC-2751-3FEA-27E3A0C5EEA4}"/>
              </a:ext>
            </a:extLst>
          </p:cNvPr>
          <p:cNvSpPr/>
          <p:nvPr/>
        </p:nvSpPr>
        <p:spPr>
          <a:xfrm rot="2461792">
            <a:off x="2613142" y="1175392"/>
            <a:ext cx="543914" cy="7289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134C5A-0035-2EAF-5433-613A9348A312}"/>
              </a:ext>
            </a:extLst>
          </p:cNvPr>
          <p:cNvSpPr/>
          <p:nvPr/>
        </p:nvSpPr>
        <p:spPr>
          <a:xfrm rot="2385622">
            <a:off x="6700016" y="1215462"/>
            <a:ext cx="763399" cy="5313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9EEF3D-986C-5DEC-FDE5-7DC359C66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7741"/>
            <a:ext cx="5713309" cy="42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1689-CA38-A85D-53F2-D3976735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three type of fraction: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EF7109-9DFA-FDE6-D685-4922DFA66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159" y="1488281"/>
            <a:ext cx="4716127" cy="471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096E1-5045-A64C-0677-DA1DCC9D5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82" y="1488281"/>
            <a:ext cx="5789402" cy="471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68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2E05-A177-38F5-3FC3-0B6B9D16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13" y="8948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Integer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43D24B3-2C1C-EBC3-8DF8-C4D01BE38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0" y="1003452"/>
            <a:ext cx="6915718" cy="3283867"/>
          </a:xfrm>
        </p:spPr>
      </p:pic>
    </p:spTree>
    <p:extLst>
      <p:ext uri="{BB962C8B-B14F-4D97-AF65-F5344CB8AC3E}">
        <p14:creationId xmlns:p14="http://schemas.microsoft.com/office/powerpoint/2010/main" val="4715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AF21-9545-2432-BAB2-6ECC3A90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Positive Number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E18A9B-B300-E3D8-05AE-F29214696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60" y="3741305"/>
            <a:ext cx="3478479" cy="2608859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64C10B-29ED-74E9-7F86-0BD96718655A}"/>
              </a:ext>
            </a:extLst>
          </p:cNvPr>
          <p:cNvSpPr/>
          <p:nvPr/>
        </p:nvSpPr>
        <p:spPr>
          <a:xfrm>
            <a:off x="810298" y="2522960"/>
            <a:ext cx="2370667" cy="99917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Composite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3C396D-AE51-0724-F93A-C52F0C4A6336}"/>
              </a:ext>
            </a:extLst>
          </p:cNvPr>
          <p:cNvSpPr/>
          <p:nvPr/>
        </p:nvSpPr>
        <p:spPr>
          <a:xfrm>
            <a:off x="3776596" y="2482798"/>
            <a:ext cx="2370667" cy="103933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F4C909-F665-1EB9-E690-3A9D3BDBE146}"/>
              </a:ext>
            </a:extLst>
          </p:cNvPr>
          <p:cNvSpPr/>
          <p:nvPr/>
        </p:nvSpPr>
        <p:spPr>
          <a:xfrm>
            <a:off x="6979477" y="2458532"/>
            <a:ext cx="2370667" cy="103933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Neihter</a:t>
            </a:r>
            <a:r>
              <a:rPr lang="en-US" dirty="0"/>
              <a:t> prime nor</a:t>
            </a:r>
          </a:p>
          <a:p>
            <a:pPr algn="ctr"/>
            <a:r>
              <a:rPr lang="en-US" dirty="0" err="1"/>
              <a:t>Composit</a:t>
            </a:r>
            <a:r>
              <a:rPr lang="en-US" dirty="0"/>
              <a:t>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4757748-E1DF-2F43-7DEF-23120A067197}"/>
              </a:ext>
            </a:extLst>
          </p:cNvPr>
          <p:cNvSpPr/>
          <p:nvPr/>
        </p:nvSpPr>
        <p:spPr>
          <a:xfrm rot="3214199">
            <a:off x="2901565" y="1002815"/>
            <a:ext cx="558800" cy="1625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AF2403F-B15F-3C38-B410-0EDA65EC9189}"/>
              </a:ext>
            </a:extLst>
          </p:cNvPr>
          <p:cNvSpPr/>
          <p:nvPr/>
        </p:nvSpPr>
        <p:spPr>
          <a:xfrm rot="18404325">
            <a:off x="6838566" y="1035059"/>
            <a:ext cx="558800" cy="1625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7F3EB04-6AA6-6B4F-7DD4-F6E04FD65EDE}"/>
              </a:ext>
            </a:extLst>
          </p:cNvPr>
          <p:cNvSpPr/>
          <p:nvPr/>
        </p:nvSpPr>
        <p:spPr>
          <a:xfrm>
            <a:off x="4695230" y="1270000"/>
            <a:ext cx="533400" cy="10795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DB9B86-8374-A094-D730-1A1A4D28D975}"/>
              </a:ext>
            </a:extLst>
          </p:cNvPr>
          <p:cNvSpPr/>
          <p:nvPr/>
        </p:nvSpPr>
        <p:spPr>
          <a:xfrm>
            <a:off x="3622761" y="3671183"/>
            <a:ext cx="2524502" cy="274910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363639"/>
                </a:solidFill>
                <a:effectLst/>
                <a:latin typeface="-apple-system"/>
              </a:rPr>
              <a:t>Prime numbers are numbers greater than 1 that only have two factors, 1 and the number itself.</a:t>
            </a:r>
          </a:p>
          <a:p>
            <a:pPr algn="ctr"/>
            <a:endParaRPr lang="en-US" b="1" dirty="0">
              <a:solidFill>
                <a:srgbClr val="363639"/>
              </a:solidFill>
              <a:latin typeface="-apple-system"/>
            </a:endParaRP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2  3  7  11  13  17  23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Those are prime numbers</a:t>
            </a:r>
          </a:p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E48C95-49EF-3B55-6631-46BE6888CBF8}"/>
              </a:ext>
            </a:extLst>
          </p:cNvPr>
          <p:cNvSpPr/>
          <p:nvPr/>
        </p:nvSpPr>
        <p:spPr>
          <a:xfrm>
            <a:off x="601191" y="3654629"/>
            <a:ext cx="2579773" cy="274910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In Mathematics, </a:t>
            </a:r>
            <a:r>
              <a:rPr lang="en-US" sz="1600" b="1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composite numbers</a:t>
            </a:r>
            <a:r>
              <a:rPr lang="en-US" sz="1600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 are numbers that have more than two factors.</a:t>
            </a:r>
          </a:p>
          <a:p>
            <a:pPr algn="ctr"/>
            <a:endParaRPr lang="en-US" sz="1600" dirty="0">
              <a:solidFill>
                <a:srgbClr val="444444"/>
              </a:solidFill>
              <a:latin typeface="Poppins" panose="020B0502040204020203" pitchFamily="2" charset="0"/>
            </a:endParaRP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" panose="020B0502040204020203" pitchFamily="2" charset="0"/>
              </a:rPr>
              <a:t>4  6  8  9  10  15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Those are composite numbers</a:t>
            </a:r>
            <a:endParaRPr lang="en-US" sz="1600" dirty="0">
              <a:solidFill>
                <a:srgbClr val="444444"/>
              </a:solidFill>
              <a:latin typeface="Poppins" panose="020B0502040204020203" pitchFamily="2" charset="0"/>
            </a:endParaRP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287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5CDF-1C27-65E8-F93C-AEA22BE0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Prime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11E7-D5A9-5282-7739-0AF353A9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60949" cy="3921429"/>
          </a:xfrm>
        </p:spPr>
        <p:txBody>
          <a:bodyPr/>
          <a:lstStyle/>
          <a:p>
            <a:r>
              <a:rPr lang="en-US" sz="2400" dirty="0"/>
              <a:t>Prime factorization of a number is the representation of the number by its prime factors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85572E-CB14-F058-1190-941EFB0CCF8C}"/>
              </a:ext>
            </a:extLst>
          </p:cNvPr>
          <p:cNvSpPr/>
          <p:nvPr/>
        </p:nvSpPr>
        <p:spPr>
          <a:xfrm>
            <a:off x="4244828" y="3179428"/>
            <a:ext cx="1191237" cy="5368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78D90C-D548-370A-B6AF-9E95A36059DE}"/>
              </a:ext>
            </a:extLst>
          </p:cNvPr>
          <p:cNvSpPr/>
          <p:nvPr/>
        </p:nvSpPr>
        <p:spPr>
          <a:xfrm>
            <a:off x="3439485" y="4100975"/>
            <a:ext cx="805343" cy="6341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7FC052-2EC5-06CB-86EB-39B2D4D25CBA}"/>
              </a:ext>
            </a:extLst>
          </p:cNvPr>
          <p:cNvSpPr/>
          <p:nvPr/>
        </p:nvSpPr>
        <p:spPr>
          <a:xfrm>
            <a:off x="5436065" y="4098045"/>
            <a:ext cx="805343" cy="6341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CA26C5-3783-D82C-EFFB-93578FD5251F}"/>
              </a:ext>
            </a:extLst>
          </p:cNvPr>
          <p:cNvSpPr/>
          <p:nvPr/>
        </p:nvSpPr>
        <p:spPr>
          <a:xfrm>
            <a:off x="3439484" y="5188440"/>
            <a:ext cx="805344" cy="6341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2²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B5C366-33B2-E17E-14AB-BB7995C5DD4D}"/>
              </a:ext>
            </a:extLst>
          </p:cNvPr>
          <p:cNvSpPr/>
          <p:nvPr/>
        </p:nvSpPr>
        <p:spPr>
          <a:xfrm>
            <a:off x="5436064" y="5188440"/>
            <a:ext cx="805344" cy="6341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²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ED635E-B6E9-67CC-F077-0BC6A08BD986}"/>
              </a:ext>
            </a:extLst>
          </p:cNvPr>
          <p:cNvCxnSpPr>
            <a:endCxn id="6" idx="0"/>
          </p:cNvCxnSpPr>
          <p:nvPr/>
        </p:nvCxnSpPr>
        <p:spPr>
          <a:xfrm flipH="1">
            <a:off x="3842157" y="3447875"/>
            <a:ext cx="293615" cy="6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00AABA-CDAF-E50E-AF75-6662C61C959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23078" y="3491285"/>
            <a:ext cx="315659" cy="6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C6017F-C065-C451-09AF-C7D9FD78DE30}"/>
              </a:ext>
            </a:extLst>
          </p:cNvPr>
          <p:cNvCxnSpPr>
            <a:cxnSpLocks/>
          </p:cNvCxnSpPr>
          <p:nvPr/>
        </p:nvCxnSpPr>
        <p:spPr>
          <a:xfrm>
            <a:off x="3842156" y="4732232"/>
            <a:ext cx="0" cy="33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5063FC-0C5C-7825-214D-52396DD60B94}"/>
              </a:ext>
            </a:extLst>
          </p:cNvPr>
          <p:cNvCxnSpPr>
            <a:cxnSpLocks/>
          </p:cNvCxnSpPr>
          <p:nvPr/>
        </p:nvCxnSpPr>
        <p:spPr>
          <a:xfrm>
            <a:off x="5838736" y="4732232"/>
            <a:ext cx="0" cy="33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06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BE31-C2A2-BEB4-AB14-22343C9A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Factorization: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589B-2E9F-63AF-F76A-252129EFC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7" y="1372024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Division Method.</a:t>
            </a:r>
          </a:p>
          <a:p>
            <a:r>
              <a:rPr lang="en-US" sz="2800" dirty="0"/>
              <a:t>Tree Diagram.</a:t>
            </a:r>
          </a:p>
          <a:p>
            <a:r>
              <a:rPr lang="en-US" sz="2800" dirty="0"/>
              <a:t>Multiplication.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C9C64-25F9-6A2E-4B99-06AEEECBF1B4}"/>
              </a:ext>
            </a:extLst>
          </p:cNvPr>
          <p:cNvSpPr/>
          <p:nvPr/>
        </p:nvSpPr>
        <p:spPr>
          <a:xfrm>
            <a:off x="4855855" y="1386705"/>
            <a:ext cx="4606927" cy="1887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Formula:</a:t>
            </a:r>
          </a:p>
          <a:p>
            <a:pPr algn="ctr"/>
            <a:r>
              <a:rPr lang="en-US" sz="2800" b="0" i="0" dirty="0">
                <a:solidFill>
                  <a:srgbClr val="333333"/>
                </a:solidFill>
                <a:effectLst/>
                <a:latin typeface="Untitled Sans"/>
              </a:rPr>
              <a:t>N = X</a:t>
            </a:r>
            <a:r>
              <a:rPr lang="en-US" sz="2800" b="0" i="0" baseline="30000" dirty="0">
                <a:solidFill>
                  <a:srgbClr val="333333"/>
                </a:solidFill>
                <a:effectLst/>
                <a:latin typeface="Untitled Sans"/>
              </a:rPr>
              <a:t>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Untitled Sans"/>
              </a:rPr>
              <a:t> × Y</a:t>
            </a:r>
            <a:r>
              <a:rPr lang="en-US" sz="2800" b="0" i="0" baseline="30000" dirty="0">
                <a:solidFill>
                  <a:srgbClr val="333333"/>
                </a:solidFill>
                <a:effectLst/>
                <a:latin typeface="Untitled Sans"/>
              </a:rPr>
              <a:t>b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Untitled Sans"/>
              </a:rPr>
              <a:t> ×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Untitled Sans"/>
              </a:rPr>
              <a:t>Z</a:t>
            </a:r>
            <a:r>
              <a:rPr lang="en-US" sz="2800" b="0" i="0" baseline="30000" dirty="0" err="1">
                <a:solidFill>
                  <a:srgbClr val="333333"/>
                </a:solidFill>
                <a:effectLst/>
                <a:latin typeface="Untitled Sans"/>
              </a:rPr>
              <a:t>c</a:t>
            </a:r>
            <a:endParaRPr lang="en-US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3B4D92-5678-1D66-DCE3-F26D61E1ED65}"/>
              </a:ext>
            </a:extLst>
          </p:cNvPr>
          <p:cNvSpPr/>
          <p:nvPr/>
        </p:nvSpPr>
        <p:spPr>
          <a:xfrm>
            <a:off x="4746798" y="3909270"/>
            <a:ext cx="4783095" cy="1887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Number of factor: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(a+1)(b+1)(c+1)</a:t>
            </a:r>
          </a:p>
        </p:txBody>
      </p:sp>
    </p:spTree>
    <p:extLst>
      <p:ext uri="{BB962C8B-B14F-4D97-AF65-F5344CB8AC3E}">
        <p14:creationId xmlns:p14="http://schemas.microsoft.com/office/powerpoint/2010/main" val="86737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48AF-735A-2905-1AF7-1A2612F9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10DB3-DE88-CA65-4DF7-78A06D8E7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82989"/>
            <a:ext cx="1848108" cy="3247619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7475A-6A57-818B-16E3-2EE90DAA050A}"/>
              </a:ext>
            </a:extLst>
          </p:cNvPr>
          <p:cNvSpPr/>
          <p:nvPr/>
        </p:nvSpPr>
        <p:spPr>
          <a:xfrm>
            <a:off x="677334" y="504272"/>
            <a:ext cx="1585519" cy="1426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Division Method</a:t>
            </a:r>
            <a:r>
              <a:rPr lang="en-US" sz="1800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8D54D3-00E8-3C4C-DC96-D65E21D894B9}"/>
              </a:ext>
            </a:extLst>
          </p:cNvPr>
          <p:cNvSpPr/>
          <p:nvPr/>
        </p:nvSpPr>
        <p:spPr>
          <a:xfrm>
            <a:off x="4178495" y="581637"/>
            <a:ext cx="1585519" cy="1426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Tree Diagram</a:t>
            </a:r>
            <a:r>
              <a:rPr lang="en-US" sz="1800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DB5E47-6E34-BA9B-E7D5-0EE1C723D8E0}"/>
              </a:ext>
            </a:extLst>
          </p:cNvPr>
          <p:cNvSpPr/>
          <p:nvPr/>
        </p:nvSpPr>
        <p:spPr>
          <a:xfrm>
            <a:off x="7220746" y="556936"/>
            <a:ext cx="1585519" cy="1426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Multiplication</a:t>
            </a:r>
            <a:r>
              <a:rPr lang="en-US" sz="1800" dirty="0"/>
              <a:t>.</a:t>
            </a:r>
          </a:p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82854B-DF6A-46D6-41ED-74D94E77E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61" y="2381250"/>
            <a:ext cx="2562225" cy="2095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20978D-C63A-7BA9-6D21-F4BA629B9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16" y="2381250"/>
            <a:ext cx="425244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8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FC14-581D-DFB0-9CDA-1B067DB8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45" y="16781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4ED0-A7FD-51CB-B994-B7B5FEE0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723" y="1488613"/>
            <a:ext cx="8596668" cy="3880773"/>
          </a:xfrm>
        </p:spPr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HCF or Highest Common Factor 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is the greatest number which divides each of the two or more numbers.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HCF is also called the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Greatest Common Measure (GCM)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and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Greatest Common Divisor(GCD)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r>
              <a:rPr lang="en-US" b="1" dirty="0"/>
              <a:t>Step 1:</a:t>
            </a:r>
            <a:r>
              <a:rPr lang="en-US" dirty="0"/>
              <a:t> Write each number as a product of its prime factors. This method is called here </a:t>
            </a:r>
            <a:r>
              <a:rPr lang="en-US" dirty="0">
                <a:hlinkClick r:id="rId2"/>
              </a:rPr>
              <a:t>prime factorization</a:t>
            </a:r>
            <a:r>
              <a:rPr lang="en-US" dirty="0"/>
              <a:t>.</a:t>
            </a:r>
          </a:p>
          <a:p>
            <a:r>
              <a:rPr lang="en-US" b="1" dirty="0"/>
              <a:t>Step 2:</a:t>
            </a:r>
            <a:r>
              <a:rPr lang="en-US" dirty="0"/>
              <a:t> Now list the common factors of both the numbers</a:t>
            </a:r>
          </a:p>
          <a:p>
            <a:r>
              <a:rPr lang="en-US" b="1" dirty="0"/>
              <a:t>Step 3:</a:t>
            </a:r>
            <a:r>
              <a:rPr lang="en-US" dirty="0"/>
              <a:t> The product of all common prime factors is the HCF ( use the lower power of each common factor)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CC830-1470-E9FF-8F37-010CC414E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91" y="4546833"/>
            <a:ext cx="7620000" cy="22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090-21A6-BD8A-7596-0E9699B0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LCM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D307-70EA-CA7A-0D42-12555CD3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7133"/>
            <a:ext cx="8596668" cy="2906362"/>
          </a:xfrm>
        </p:spPr>
        <p:txBody>
          <a:bodyPr/>
          <a:lstStyle/>
          <a:p>
            <a:r>
              <a:rPr lang="en-US" dirty="0">
                <a:solidFill>
                  <a:srgbClr val="444444"/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he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LCM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of any two is the value that is evenly divisible by the two given numbers.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full form of LCM is Least Common Multiple.</a:t>
            </a:r>
            <a:endParaRPr lang="en-US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It is also called the Least Common Divisor (LCD).</a:t>
            </a:r>
          </a:p>
          <a:p>
            <a:r>
              <a:rPr lang="en-US" dirty="0">
                <a:solidFill>
                  <a:srgbClr val="444444"/>
                </a:solidFill>
                <a:latin typeface="Poppins" panose="00000500000000000000" pitchFamily="2" charset="0"/>
              </a:rPr>
              <a:t>Step 1: List the first few multiple of each number.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Step 2: Circle the common multiples.</a:t>
            </a:r>
          </a:p>
          <a:p>
            <a:r>
              <a:rPr lang="en-US" dirty="0">
                <a:solidFill>
                  <a:srgbClr val="444444"/>
                </a:solidFill>
                <a:latin typeface="Poppins" panose="00000500000000000000" pitchFamily="2" charset="0"/>
              </a:rPr>
              <a:t>Step 3: The lowest circled number is the LCM.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25787-AAEE-54BA-8EC8-CE3CC415D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209" y="2239860"/>
            <a:ext cx="5403884" cy="40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346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6A5A-1082-39E6-0CF2-E167106E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History of Number </a:t>
            </a:r>
            <a:r>
              <a:rPr lang="en-US" dirty="0" err="1"/>
              <a:t>Systum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C8D1-D757-AEAD-CF97-32703CE1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Number systems have progressed from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Finger-counting"/>
              </a:rPr>
              <a:t>use of fingers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Tally marks"/>
              </a:rPr>
              <a:t>tally marks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perhaps more than 40,000 years ago, to the use of sets of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Glyph"/>
              </a:rPr>
              <a:t>glyphs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able to represent any conceivable number efficiently.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AC41A-7FA6-030F-5869-E353B4E0E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06" y="1082180"/>
            <a:ext cx="3313652" cy="504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2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3E2D-A9BA-570C-FE84-1FB01DC50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61868-C5D0-1A9E-8BBE-729C2DD3B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720" y="265588"/>
            <a:ext cx="8660234" cy="1245799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Classification of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04597-C4E4-241A-A9DF-BEA441BD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1" y="888487"/>
            <a:ext cx="6193524" cy="5198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D8DD6-109F-C402-DB7F-4AD511770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479" y="972766"/>
            <a:ext cx="5009656" cy="53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1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72FDEF-6F48-33DE-FC9F-AF716090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Complex Number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AE77D8-6BFD-578A-B4F6-B0D68D6A8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98" y="1671368"/>
            <a:ext cx="6040074" cy="348030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609548-0F68-4982-5601-61EAA2E2E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74" y="1429790"/>
            <a:ext cx="4448456" cy="44886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61FE3-F788-4258-97E4-EDA3BFB7EB68}"/>
              </a:ext>
            </a:extLst>
          </p:cNvPr>
          <p:cNvSpPr txBox="1"/>
          <p:nvPr/>
        </p:nvSpPr>
        <p:spPr>
          <a:xfrm>
            <a:off x="2363012" y="5296948"/>
            <a:ext cx="4219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Here </a:t>
            </a:r>
            <a:r>
              <a:rPr lang="en-US" sz="4000" dirty="0" err="1">
                <a:solidFill>
                  <a:srgbClr val="FF0000"/>
                </a:solidFill>
              </a:rPr>
              <a:t>i</a:t>
            </a:r>
            <a:r>
              <a:rPr lang="en-US" sz="4000" dirty="0"/>
              <a:t> is a 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40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Imaginary unit"/>
              </a:rPr>
              <a:t>imaginary unit</a:t>
            </a:r>
            <a:endParaRPr lang="en-US" sz="4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3807B0-4A4C-9C9B-8086-EE358B28EB9B}"/>
              </a:ext>
            </a:extLst>
          </p:cNvPr>
          <p:cNvCxnSpPr>
            <a:cxnSpLocks/>
          </p:cNvCxnSpPr>
          <p:nvPr/>
        </p:nvCxnSpPr>
        <p:spPr>
          <a:xfrm flipV="1">
            <a:off x="3808602" y="4088300"/>
            <a:ext cx="3926047" cy="1465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142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2CF6-3894-E9C5-1EF2-B167D9B6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ED0B9-18DC-BC30-5CB4-C1FD3947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8" y="2241165"/>
            <a:ext cx="5419725" cy="2828925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4AC03B1-FFCA-6B5E-A908-1703EC3F1067}"/>
              </a:ext>
            </a:extLst>
          </p:cNvPr>
          <p:cNvSpPr/>
          <p:nvPr/>
        </p:nvSpPr>
        <p:spPr>
          <a:xfrm>
            <a:off x="1478690" y="653525"/>
            <a:ext cx="3439487" cy="10570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Complex Number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B2593-E4CF-370A-0688-11A3C4BA1A92}"/>
              </a:ext>
            </a:extLst>
          </p:cNvPr>
          <p:cNvSpPr/>
          <p:nvPr/>
        </p:nvSpPr>
        <p:spPr>
          <a:xfrm>
            <a:off x="5487099" y="146421"/>
            <a:ext cx="2394358" cy="814401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Part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9F69F-B8CE-45EE-19C5-A975018F5478}"/>
              </a:ext>
            </a:extLst>
          </p:cNvPr>
          <p:cNvSpPr/>
          <p:nvPr/>
        </p:nvSpPr>
        <p:spPr>
          <a:xfrm>
            <a:off x="5396568" y="1182032"/>
            <a:ext cx="2575420" cy="814401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Imaginary Part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68634D-A314-F5AC-6A58-9E5643C7A11D}"/>
              </a:ext>
            </a:extLst>
          </p:cNvPr>
          <p:cNvCxnSpPr/>
          <p:nvPr/>
        </p:nvCxnSpPr>
        <p:spPr>
          <a:xfrm flipV="1">
            <a:off x="4981501" y="753203"/>
            <a:ext cx="568922" cy="40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7FE829-A640-DB8B-A374-F3E4DB0AEA8E}"/>
              </a:ext>
            </a:extLst>
          </p:cNvPr>
          <p:cNvCxnSpPr>
            <a:cxnSpLocks/>
          </p:cNvCxnSpPr>
          <p:nvPr/>
        </p:nvCxnSpPr>
        <p:spPr>
          <a:xfrm>
            <a:off x="4937834" y="1226664"/>
            <a:ext cx="420900" cy="33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E9F1F1-89C9-274A-A683-34C29B7F089E}"/>
              </a:ext>
            </a:extLst>
          </p:cNvPr>
          <p:cNvSpPr/>
          <p:nvPr/>
        </p:nvSpPr>
        <p:spPr>
          <a:xfrm>
            <a:off x="6471232" y="2327602"/>
            <a:ext cx="2820449" cy="2705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difference between real part and imaginary part is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Imaginary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 carry a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Imaginary un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imaginary unit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DE5802-6288-18E7-FCCD-88D5E3EDABFC}"/>
              </a:ext>
            </a:extLst>
          </p:cNvPr>
          <p:cNvCxnSpPr/>
          <p:nvPr/>
        </p:nvCxnSpPr>
        <p:spPr>
          <a:xfrm flipH="1">
            <a:off x="2692866" y="3655627"/>
            <a:ext cx="3615655" cy="23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519-C2C4-7441-2F2B-D7ABAB1F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NUMBER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0657432-678B-AD22-8E29-59C18865B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57" y="3224923"/>
            <a:ext cx="5559270" cy="3658244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30CD3E3-6A13-AE8E-3ABF-5C545B99ACA4}"/>
              </a:ext>
            </a:extLst>
          </p:cNvPr>
          <p:cNvSpPr/>
          <p:nvPr/>
        </p:nvSpPr>
        <p:spPr>
          <a:xfrm>
            <a:off x="2072080" y="1644242"/>
            <a:ext cx="2290195" cy="1644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Rational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063723-F75C-2765-9091-9B7F3AE1D3D2}"/>
              </a:ext>
            </a:extLst>
          </p:cNvPr>
          <p:cNvSpPr/>
          <p:nvPr/>
        </p:nvSpPr>
        <p:spPr>
          <a:xfrm>
            <a:off x="5673041" y="1644242"/>
            <a:ext cx="2290195" cy="1644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Irrational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E44816-49FF-D50C-F1CD-A5EFCE1BDE6F}"/>
              </a:ext>
            </a:extLst>
          </p:cNvPr>
          <p:cNvCxnSpPr>
            <a:cxnSpLocks/>
          </p:cNvCxnSpPr>
          <p:nvPr/>
        </p:nvCxnSpPr>
        <p:spPr>
          <a:xfrm flipH="1">
            <a:off x="4172497" y="1246687"/>
            <a:ext cx="893383" cy="61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EB3638-7B5C-EAF7-79B5-2544C577F92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278758" y="1223374"/>
            <a:ext cx="729674" cy="66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651D-6A72-E566-2B29-1F148EC7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50180-24CE-4CEF-664E-C67D23C1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9" y="3026326"/>
            <a:ext cx="4824613" cy="319815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BC9F07-2026-A4E1-5BEE-8C45FDD7AC03}"/>
              </a:ext>
            </a:extLst>
          </p:cNvPr>
          <p:cNvSpPr/>
          <p:nvPr/>
        </p:nvSpPr>
        <p:spPr>
          <a:xfrm>
            <a:off x="1995204" y="1255086"/>
            <a:ext cx="1845579" cy="8053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Rational</a:t>
            </a:r>
          </a:p>
          <a:p>
            <a:pPr algn="ctr"/>
            <a:r>
              <a:rPr lang="en-US" dirty="0"/>
              <a:t>number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8A71061-D800-4B25-55CC-DBE551684B21}"/>
              </a:ext>
            </a:extLst>
          </p:cNvPr>
          <p:cNvSpPr/>
          <p:nvPr/>
        </p:nvSpPr>
        <p:spPr>
          <a:xfrm>
            <a:off x="2599213" y="2217679"/>
            <a:ext cx="637563" cy="5452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FB762B-3419-C228-DAEB-F3D53FB02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36" y="3050243"/>
            <a:ext cx="5715365" cy="32233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87DB03C-3043-00BC-8839-70ADB9EDFD44}"/>
              </a:ext>
            </a:extLst>
          </p:cNvPr>
          <p:cNvSpPr txBox="1">
            <a:spLocks/>
          </p:cNvSpPr>
          <p:nvPr/>
        </p:nvSpPr>
        <p:spPr>
          <a:xfrm>
            <a:off x="3922782" y="70933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05496-0F11-BC08-994E-ADEF5DB6B0B0}"/>
              </a:ext>
            </a:extLst>
          </p:cNvPr>
          <p:cNvSpPr/>
          <p:nvPr/>
        </p:nvSpPr>
        <p:spPr>
          <a:xfrm>
            <a:off x="7958687" y="1255085"/>
            <a:ext cx="1845579" cy="8053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Irrational</a:t>
            </a:r>
          </a:p>
          <a:p>
            <a:pPr algn="ctr"/>
            <a:r>
              <a:rPr lang="en-US" dirty="0"/>
              <a:t>number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4EBD955-AEDA-31F7-C8FB-85B4DB080514}"/>
              </a:ext>
            </a:extLst>
          </p:cNvPr>
          <p:cNvSpPr/>
          <p:nvPr/>
        </p:nvSpPr>
        <p:spPr>
          <a:xfrm>
            <a:off x="8562696" y="2314808"/>
            <a:ext cx="637563" cy="5452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D83F89-B265-B50B-EAA8-63AE5E72B09F}"/>
              </a:ext>
            </a:extLst>
          </p:cNvPr>
          <p:cNvSpPr/>
          <p:nvPr/>
        </p:nvSpPr>
        <p:spPr>
          <a:xfrm>
            <a:off x="4899171" y="256797"/>
            <a:ext cx="2039927" cy="8757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Number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94547F3-5130-319F-9A9F-EB2658DEFB2F}"/>
              </a:ext>
            </a:extLst>
          </p:cNvPr>
          <p:cNvSpPr/>
          <p:nvPr/>
        </p:nvSpPr>
        <p:spPr>
          <a:xfrm rot="3738662">
            <a:off x="3846797" y="679307"/>
            <a:ext cx="864450" cy="1119843"/>
          </a:xfrm>
          <a:prstGeom prst="downArrow">
            <a:avLst>
              <a:gd name="adj1" fmla="val 44177"/>
              <a:gd name="adj2" fmla="val 538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4A9FC75-761F-F4E8-9394-96CDD1120445}"/>
              </a:ext>
            </a:extLst>
          </p:cNvPr>
          <p:cNvSpPr/>
          <p:nvPr/>
        </p:nvSpPr>
        <p:spPr>
          <a:xfrm rot="17961403">
            <a:off x="7123750" y="611883"/>
            <a:ext cx="864450" cy="1119843"/>
          </a:xfrm>
          <a:prstGeom prst="downArrow">
            <a:avLst>
              <a:gd name="adj1" fmla="val 44177"/>
              <a:gd name="adj2" fmla="val 538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806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3892-1892-9558-59CF-68FA56BF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Rational Number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2503B-38E8-6698-60E5-E6DACA393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6" y="1630728"/>
            <a:ext cx="4467165" cy="3296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49C42-1A3E-7250-9F7E-6CEB25A3A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91" y="1630728"/>
            <a:ext cx="7288663" cy="477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2C48-C5D8-8DB3-1D78-F3FCCEC2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Irrational Number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ED15E-4D83-4C84-23AF-C500C2994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3" y="1385706"/>
            <a:ext cx="6222795" cy="43998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3E70D-E803-8FC5-DCAD-CB5B3CE39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000" y="1930400"/>
            <a:ext cx="4257221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3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423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Poppins</vt:lpstr>
      <vt:lpstr>Trebuchet MS</vt:lpstr>
      <vt:lpstr>Untitled Sans</vt:lpstr>
      <vt:lpstr>Wingdings 3</vt:lpstr>
      <vt:lpstr>Facet</vt:lpstr>
      <vt:lpstr>PowerPoint Presentation</vt:lpstr>
      <vt:lpstr>History of Number Systum</vt:lpstr>
      <vt:lpstr>PowerPoint Presentation</vt:lpstr>
      <vt:lpstr>Complex Number</vt:lpstr>
      <vt:lpstr>PowerPoint Presentation</vt:lpstr>
      <vt:lpstr>REAL NUMBER</vt:lpstr>
      <vt:lpstr>PowerPoint Presentation</vt:lpstr>
      <vt:lpstr>Rational Number</vt:lpstr>
      <vt:lpstr>Irrational Number</vt:lpstr>
      <vt:lpstr>Real Number</vt:lpstr>
      <vt:lpstr>There are three type of fraction: </vt:lpstr>
      <vt:lpstr>Integer</vt:lpstr>
      <vt:lpstr>Positive Number</vt:lpstr>
      <vt:lpstr>Prime factorization</vt:lpstr>
      <vt:lpstr>Prime Factorization:</vt:lpstr>
      <vt:lpstr>PowerPoint Presentation</vt:lpstr>
      <vt:lpstr>HCF</vt:lpstr>
      <vt:lpstr>LCM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Ishtyaq Ahmed</dc:creator>
  <cp:lastModifiedBy>Ishtyaq Ahmed</cp:lastModifiedBy>
  <cp:revision>1</cp:revision>
  <dcterms:created xsi:type="dcterms:W3CDTF">2024-03-12T09:34:56Z</dcterms:created>
  <dcterms:modified xsi:type="dcterms:W3CDTF">2024-03-12T16:02:28Z</dcterms:modified>
</cp:coreProperties>
</file>