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3" r:id="rId5"/>
    <p:sldId id="260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73CA3C8-0EC7-45A6-A264-7990B7CF2C94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C835D71-9C46-4D50-8A12-77C750951E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5099703_orig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01700" y="2369344"/>
            <a:ext cx="7340600" cy="337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Are we in learning?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In the discussion of mechanics part-ii (lecture iv, V &amp;Vi)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What are force and friction force?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Kinds of natural forces and  friction </a:t>
            </a:r>
            <a:r>
              <a:rPr lang="en-US" sz="3200" dirty="0" smtClean="0">
                <a:solidFill>
                  <a:srgbClr val="00B050"/>
                </a:solidFill>
              </a:rPr>
              <a:t>forces.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What are the depending parameters of friction forces?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Have any difference between natural and normal force of an object?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791200" cy="76200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are in this session??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457200" lvl="0" indent="-457200" algn="l">
              <a:buFont typeface="Wingdings" pitchFamily="2" charset="2"/>
              <a:buChar char="v"/>
            </a:pPr>
            <a:endParaRPr lang="en-US" sz="3200" dirty="0" smtClean="0">
              <a:solidFill>
                <a:srgbClr val="00B050"/>
              </a:solidFill>
            </a:endParaRP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What is friction coefficient?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How friction coefficient depends on push or pull of an object?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What is Mechanical work and energy?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Classification of mechanical energy.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685800"/>
            <a:ext cx="4114800" cy="4572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session…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457200" lvl="0" indent="-457200">
              <a:buFont typeface="Wingdings" pitchFamily="2" charset="2"/>
              <a:buChar char="v"/>
            </a:pPr>
            <a:endParaRPr lang="en-US" sz="3200" dirty="0" smtClean="0">
              <a:solidFill>
                <a:srgbClr val="00B050"/>
              </a:solidFill>
            </a:endParaRP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How works differ on plane, incline plane and direct upward body?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Work-energy theorem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Momentum, conservation of momentum and moment of inertia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50"/>
                </a:solidFill>
              </a:rPr>
              <a:t>Moment of inertia for some cases</a:t>
            </a:r>
          </a:p>
          <a:p>
            <a:pPr lvl="0">
              <a:buNone/>
            </a:pPr>
            <a:endParaRPr lang="en-US" sz="32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6858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session…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</a:rPr>
              <a:t>Problem Practice for understanding: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en-US" sz="2400" b="1" dirty="0" smtClean="0"/>
              <a:t> </a:t>
            </a:r>
            <a:r>
              <a:rPr lang="en-GB" sz="2400" b="1" dirty="0" smtClean="0">
                <a:solidFill>
                  <a:srgbClr val="00B050"/>
                </a:solidFill>
              </a:rPr>
              <a:t>A 60 kg box is pushed by 600 N forces with an angle of 45</a:t>
            </a:r>
            <a:r>
              <a:rPr lang="en-GB" sz="2400" b="1" baseline="30000" dirty="0" smtClean="0">
                <a:solidFill>
                  <a:srgbClr val="00B050"/>
                </a:solidFill>
              </a:rPr>
              <a:t>o</a:t>
            </a:r>
            <a:r>
              <a:rPr lang="en-GB" sz="2400" b="1" dirty="0" smtClean="0">
                <a:solidFill>
                  <a:srgbClr val="00B050"/>
                </a:solidFill>
              </a:rPr>
              <a:t> along to the horizontal line. The box gained velocity 4 m/s starting from rest at 5 seconds. Find the friction coefficient of the box.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en-GB" sz="2400" b="1" dirty="0" smtClean="0">
                <a:solidFill>
                  <a:srgbClr val="00B050"/>
                </a:solidFill>
              </a:rPr>
              <a:t>A 60 kg box is pulled by 600 N forces with an angle of 45</a:t>
            </a:r>
            <a:r>
              <a:rPr lang="en-GB" sz="2400" b="1" baseline="30000" dirty="0" smtClean="0">
                <a:solidFill>
                  <a:srgbClr val="00B050"/>
                </a:solidFill>
              </a:rPr>
              <a:t>o</a:t>
            </a:r>
            <a:r>
              <a:rPr lang="en-GB" sz="2400" b="1" dirty="0" smtClean="0">
                <a:solidFill>
                  <a:srgbClr val="00B050"/>
                </a:solidFill>
              </a:rPr>
              <a:t> along to the horizontal line. If the sliding (kinetic) friction coefficient of the box is 0.4, find the acceleration of the box.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5334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session…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Problem cont..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 10kg box is taking from bottom to the top of an incline pushing up at constant speed of 15 m long and 10m directly above from bottom. Consider frictionless surface, how much work must be done a force parallel to the incline pushing up the box?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50"/>
                </a:solidFill>
              </a:rPr>
              <a:t>A 4 kg box is moving at a constant speed of 5m/s on a frictionless surface. A spring is used to take the box at rest. How much the spring will elongate if the spring constant of the spring is 200N/m?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6858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session…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724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Problem cont..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50"/>
                </a:solidFill>
              </a:rPr>
              <a:t> A 400 kg car is moving with a speed of 40km/hr and a motor bike of 80kg is moving with a speed of 60km/hr in the same direction. If the collide to each other find their velocity just after collision.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50"/>
                </a:solidFill>
              </a:rPr>
              <a:t>The diameter of a solid wheel is 0.5m and height is 0.2m. If the density of the material is 700kg/m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, find the moment of inertia of the wheel.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381000"/>
            <a:ext cx="41148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session…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JYes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28687" y="2272506"/>
            <a:ext cx="7286625" cy="3571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114800" cy="762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Now we can…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174</TotalTime>
  <Words>404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Are we in learning? </vt:lpstr>
      <vt:lpstr>What are in this session??</vt:lpstr>
      <vt:lpstr>This session…</vt:lpstr>
      <vt:lpstr>This session…</vt:lpstr>
      <vt:lpstr>This session…</vt:lpstr>
      <vt:lpstr>This session…</vt:lpstr>
      <vt:lpstr>This session…</vt:lpstr>
      <vt:lpstr>Now we can…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SANJANA</cp:lastModifiedBy>
  <cp:revision>14</cp:revision>
  <dcterms:created xsi:type="dcterms:W3CDTF">2020-05-11T05:29:18Z</dcterms:created>
  <dcterms:modified xsi:type="dcterms:W3CDTF">2023-08-26T14:15:53Z</dcterms:modified>
</cp:coreProperties>
</file>