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3E5"/>
    <a:srgbClr val="05131F"/>
    <a:srgbClr val="071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06DFD-5456-425F-81A2-B25775F78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66E7B-65E3-4740-BD65-C13365A1A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3CE54-55FF-4C08-807F-93D32FFF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8D02-D0B1-4744-93D7-CCA31833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F68DA-88C7-4687-B187-713E1EE83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0DAC1-FCE9-4A87-9482-7C3E8FDC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70B14-6D96-4422-9E53-8203A2BD5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962EF-0159-49F5-90C9-AB4E4D4C5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4D915-AD56-4749-BBED-9EF26484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C7C6C-4CAB-4D67-B694-0E170C44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00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E2E1D0-97F0-4876-9823-3D075CD85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CEA90-81AD-46D6-AAC6-B8AB8DB99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DDF4F-3CE8-45E6-9158-505BE088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617B-6F76-4366-B061-37A2AEC1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ACB8A-D7D7-4A63-ACC4-CFF64E5F0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6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AC50F-4E3C-4944-BAF5-1CE9D43E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D0612-CEA0-4CE8-9B3F-254CE5DF3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7ED8F-8CAE-4ACC-829B-C577E7DA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397BE-0539-4DE5-9540-781035048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FDCDE-E7B8-46B0-9518-99095E5CC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6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81AD-A94B-4220-8C0F-8F64FB65D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23C83-71DF-450B-83DD-A06721005A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CD7FC-5D84-4A56-B211-609F77C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90F54-115F-4823-BEC8-A5FF7299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1B4A-C43A-4DB1-916A-1E168F8A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9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1C3F-018A-4E6C-8DC2-DCA30DD24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1AA0-3F24-46FE-90A8-9E6EA3CD8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0D75-7DAC-41FE-A4F1-50DA3347C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E1EF62-3B89-4259-B4FE-A6F43EEB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FCCA3-B300-4419-9ACF-1C93A3007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89AF7-3830-440C-97AD-BB51B97DC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52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9407-8C67-4A21-96F6-ECFA1D481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50958-7560-4549-9482-9992E3E66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4407C-1AD2-4987-8276-295F00F6EA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C5B30-AA47-4938-A2C1-2FF0C9FF0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AD574-ADA8-4588-83A0-DE67E919C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E503E4-9355-48FB-A7D9-E87867C2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DC037-172D-40BA-96C3-903A2ADF2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2BAEB-C522-4635-B0FB-72727E2C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83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D505B-2AAF-4433-8802-BC9348BE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60DF5F-A3E6-4C0F-8802-8995CB47E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1FB4C-B404-4DF7-ABCD-D9E7FE0FC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46E0C-C33E-4FAA-872C-D4B98A5F0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7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F1D0A3-8697-4667-BC6D-AFD70F40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B6CCF-A9D0-4D8B-93C1-17B208CD5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CBD4-9D2B-4116-BB1D-50100F6C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434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D85A-E054-47FE-AF73-4E37D4FDC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2192-917B-4253-8054-4AA1157A1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12DC5-612E-4842-A054-073BF3111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6C80EF-B5EA-4F4A-91B9-A446803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FC12F-3205-4204-B306-517830F3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36347-4836-4966-8CDD-832DEB7F7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76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99E4-DAF1-40C4-8732-89E2B66C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96003-C43B-459B-B9C2-CB33016BF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8CD5B8-5F72-4A1E-BAF2-D5B387EC4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6D4C2B-43C8-4F33-94B1-FE2769C48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FFE09-05FA-4667-B452-64C4DD1CA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7A0D8-2048-455D-9EBE-7825288AA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5C2FD-A8AB-4026-8BC6-F0AC153FC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E4AA9-A8AD-4C8C-84E6-87086B661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53213-D48E-444A-A8E8-243BCD1146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C1CAE-766B-4666-99D9-6A0B584DD5C0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3E228-F4BF-4670-A058-68C9490FD5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AB06-6635-47D9-B9B8-18D8A745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6380B-8DB4-4260-BFB5-F979CBBB00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4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591C93-962C-4218-8889-71BD8C37B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169" y="259079"/>
            <a:ext cx="7535175" cy="59025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921B6F-BFF8-4497-8C3F-BE1144E9E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169" y="4584192"/>
            <a:ext cx="7535175" cy="1577440"/>
          </a:xfrm>
          <a:solidFill>
            <a:srgbClr val="E2E3E5"/>
          </a:solidFill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600" b="1" dirty="0">
                <a:solidFill>
                  <a:srgbClr val="05131F"/>
                </a:solidFill>
              </a:rPr>
              <a:t>              ABDULLAH Abdelbary</a:t>
            </a:r>
          </a:p>
          <a:p>
            <a:pPr algn="l"/>
            <a:r>
              <a:rPr lang="en-US" sz="3600" b="1" dirty="0">
                <a:solidFill>
                  <a:srgbClr val="05131F"/>
                </a:solidFill>
              </a:rPr>
              <a:t>                               </a:t>
            </a:r>
            <a:r>
              <a:rPr lang="en-US" dirty="0">
                <a:solidFill>
                  <a:srgbClr val="05131F"/>
                </a:solidFill>
              </a:rPr>
              <a:t>Software Tester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0941B5-F497-48C1-ACE6-CE3C71EBD8B3}"/>
              </a:ext>
            </a:extLst>
          </p:cNvPr>
          <p:cNvSpPr/>
          <p:nvPr/>
        </p:nvSpPr>
        <p:spPr>
          <a:xfrm>
            <a:off x="2852928" y="402336"/>
            <a:ext cx="975360" cy="294032"/>
          </a:xfrm>
          <a:prstGeom prst="rect">
            <a:avLst/>
          </a:prstGeom>
          <a:solidFill>
            <a:srgbClr val="E2E3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08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4539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</cp:revision>
  <dcterms:created xsi:type="dcterms:W3CDTF">2025-01-09T21:46:37Z</dcterms:created>
  <dcterms:modified xsi:type="dcterms:W3CDTF">2025-01-13T01:26:13Z</dcterms:modified>
</cp:coreProperties>
</file>