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79" r:id="rId2"/>
    <p:sldId id="420" r:id="rId3"/>
    <p:sldId id="429" r:id="rId4"/>
    <p:sldId id="436" r:id="rId5"/>
    <p:sldId id="428" r:id="rId6"/>
    <p:sldId id="438" r:id="rId7"/>
    <p:sldId id="434" r:id="rId8"/>
    <p:sldId id="430" r:id="rId9"/>
    <p:sldId id="437" r:id="rId10"/>
    <p:sldId id="433" r:id="rId11"/>
    <p:sldId id="440" r:id="rId12"/>
    <p:sldId id="431" r:id="rId13"/>
    <p:sldId id="432" r:id="rId14"/>
    <p:sldId id="442" r:id="rId15"/>
    <p:sldId id="448" r:id="rId16"/>
    <p:sldId id="449" r:id="rId17"/>
    <p:sldId id="447" r:id="rId18"/>
    <p:sldId id="439" r:id="rId19"/>
    <p:sldId id="441" r:id="rId20"/>
    <p:sldId id="29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>
        <p:scale>
          <a:sx n="50" d="100"/>
          <a:sy n="50" d="100"/>
        </p:scale>
        <p:origin x="-1950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3F5D3-D8C7-4928-9A6A-BA6BAE6487C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0A556C-9FC5-4430-8DCC-0448D593E081}">
      <dgm:prSet phldrT="[Text]"/>
      <dgm:spPr/>
      <dgm:t>
        <a:bodyPr/>
        <a:lstStyle/>
        <a:p>
          <a:r>
            <a:rPr lang="en-US" dirty="0"/>
            <a:t>The function (pointer to function)</a:t>
          </a:r>
        </a:p>
      </dgm:t>
    </dgm:pt>
    <dgm:pt modelId="{59BC6A38-979D-4CCA-8FE2-73D1A1D31036}" type="parTrans" cxnId="{F481984A-6424-4A01-8FBF-58E0C51B5484}">
      <dgm:prSet/>
      <dgm:spPr/>
      <dgm:t>
        <a:bodyPr/>
        <a:lstStyle/>
        <a:p>
          <a:endParaRPr lang="en-US"/>
        </a:p>
      </dgm:t>
    </dgm:pt>
    <dgm:pt modelId="{2AE6F8E7-ACA3-49C8-8D45-9A07277DFAFB}" type="sibTrans" cxnId="{F481984A-6424-4A01-8FBF-58E0C51B5484}">
      <dgm:prSet/>
      <dgm:spPr/>
      <dgm:t>
        <a:bodyPr/>
        <a:lstStyle/>
        <a:p>
          <a:endParaRPr lang="en-US"/>
        </a:p>
      </dgm:t>
    </dgm:pt>
    <dgm:pt modelId="{7DFA3397-F5CD-45B2-8057-9BF34C0F7530}">
      <dgm:prSet phldrT="[Text]"/>
      <dgm:spPr/>
      <dgm:t>
        <a:bodyPr/>
        <a:lstStyle/>
        <a:p>
          <a:r>
            <a:rPr lang="en-US" dirty="0"/>
            <a:t> The Periodicity </a:t>
          </a:r>
        </a:p>
      </dgm:t>
    </dgm:pt>
    <dgm:pt modelId="{420B2428-2E6B-431C-A1A5-FB756797FBDB}" type="parTrans" cxnId="{AD4916A5-2655-45F7-9F34-3086BB0D83EF}">
      <dgm:prSet/>
      <dgm:spPr/>
      <dgm:t>
        <a:bodyPr/>
        <a:lstStyle/>
        <a:p>
          <a:endParaRPr lang="en-US"/>
        </a:p>
      </dgm:t>
    </dgm:pt>
    <dgm:pt modelId="{B2B325B4-277A-42CB-891A-D0C18680F435}" type="sibTrans" cxnId="{AD4916A5-2655-45F7-9F34-3086BB0D83EF}">
      <dgm:prSet/>
      <dgm:spPr/>
      <dgm:t>
        <a:bodyPr/>
        <a:lstStyle/>
        <a:p>
          <a:endParaRPr lang="en-US"/>
        </a:p>
      </dgm:t>
    </dgm:pt>
    <dgm:pt modelId="{8C0ACCB9-2787-4F74-86B3-DD340F0EB6CF}">
      <dgm:prSet phldrT="[Text]"/>
      <dgm:spPr/>
      <dgm:t>
        <a:bodyPr/>
        <a:lstStyle/>
        <a:p>
          <a:r>
            <a:rPr lang="en-US" dirty="0"/>
            <a:t>The Priority</a:t>
          </a:r>
        </a:p>
      </dgm:t>
    </dgm:pt>
    <dgm:pt modelId="{E5E350D1-D0F2-4A15-88ED-6282B8E9E00F}" type="parTrans" cxnId="{1220FDC1-3D5C-435B-8F6A-CD589A3ABEA3}">
      <dgm:prSet/>
      <dgm:spPr/>
      <dgm:t>
        <a:bodyPr/>
        <a:lstStyle/>
        <a:p>
          <a:endParaRPr lang="en-US"/>
        </a:p>
      </dgm:t>
    </dgm:pt>
    <dgm:pt modelId="{DD0DA0F4-66ED-4A81-B219-88B3D5259702}" type="sibTrans" cxnId="{1220FDC1-3D5C-435B-8F6A-CD589A3ABEA3}">
      <dgm:prSet/>
      <dgm:spPr/>
      <dgm:t>
        <a:bodyPr/>
        <a:lstStyle/>
        <a:p>
          <a:endParaRPr lang="en-US"/>
        </a:p>
      </dgm:t>
    </dgm:pt>
    <dgm:pt modelId="{C5FA15A9-3E5B-4276-8BD5-5199D9B9E302}">
      <dgm:prSet/>
      <dgm:spPr/>
      <dgm:t>
        <a:bodyPr/>
        <a:lstStyle/>
        <a:p>
          <a:r>
            <a:rPr lang="en-US" dirty="0"/>
            <a:t>The lines of code that will be executed by CPU.</a:t>
          </a:r>
        </a:p>
      </dgm:t>
    </dgm:pt>
    <dgm:pt modelId="{6D314497-165D-441E-8280-9F0895CF5BC7}" type="parTrans" cxnId="{D78EC171-0613-46C7-92F8-638FE8D70A7B}">
      <dgm:prSet/>
      <dgm:spPr/>
      <dgm:t>
        <a:bodyPr/>
        <a:lstStyle/>
        <a:p>
          <a:endParaRPr lang="en-US"/>
        </a:p>
      </dgm:t>
    </dgm:pt>
    <dgm:pt modelId="{F24468C3-1201-46ED-B76C-B2AA2FD88B3A}" type="sibTrans" cxnId="{D78EC171-0613-46C7-92F8-638FE8D70A7B}">
      <dgm:prSet/>
      <dgm:spPr/>
      <dgm:t>
        <a:bodyPr/>
        <a:lstStyle/>
        <a:p>
          <a:endParaRPr lang="en-US"/>
        </a:p>
      </dgm:t>
    </dgm:pt>
    <dgm:pt modelId="{0A88BDE6-C081-4283-95A4-F433E2E1EFB8}">
      <dgm:prSet/>
      <dgm:spPr/>
      <dgm:t>
        <a:bodyPr/>
        <a:lstStyle/>
        <a:p>
          <a:r>
            <a:rPr lang="en-US" dirty="0"/>
            <a:t>The periodic time of the task to be executed .</a:t>
          </a:r>
        </a:p>
      </dgm:t>
    </dgm:pt>
    <dgm:pt modelId="{1ED645F7-DDA8-445B-896C-FA0320F040A5}" type="parTrans" cxnId="{CA383713-A588-4032-8955-4AD983D282B0}">
      <dgm:prSet/>
      <dgm:spPr/>
      <dgm:t>
        <a:bodyPr/>
        <a:lstStyle/>
        <a:p>
          <a:endParaRPr lang="en-US"/>
        </a:p>
      </dgm:t>
    </dgm:pt>
    <dgm:pt modelId="{FB57B442-67B4-4FFD-A88E-3FAFF3D6CEB5}" type="sibTrans" cxnId="{CA383713-A588-4032-8955-4AD983D282B0}">
      <dgm:prSet/>
      <dgm:spPr/>
      <dgm:t>
        <a:bodyPr/>
        <a:lstStyle/>
        <a:p>
          <a:endParaRPr lang="en-US"/>
        </a:p>
      </dgm:t>
    </dgm:pt>
    <dgm:pt modelId="{4FF47BE0-F4B2-4D70-B429-88D6A8E23A85}">
      <dgm:prSet/>
      <dgm:spPr/>
      <dgm:t>
        <a:bodyPr/>
        <a:lstStyle/>
        <a:p>
          <a:r>
            <a:rPr lang="en-US" dirty="0"/>
            <a:t>the more importance the task , the higher priority given to it .</a:t>
          </a:r>
        </a:p>
      </dgm:t>
    </dgm:pt>
    <dgm:pt modelId="{4E821233-D863-4354-A53D-20A93D57452E}" type="parTrans" cxnId="{884EE176-2F73-489B-9395-6EBEF1A7CC8D}">
      <dgm:prSet/>
      <dgm:spPr/>
      <dgm:t>
        <a:bodyPr/>
        <a:lstStyle/>
        <a:p>
          <a:endParaRPr lang="en-US"/>
        </a:p>
      </dgm:t>
    </dgm:pt>
    <dgm:pt modelId="{D4D1E2FB-D885-49DF-BE7D-1AADE9F52FDA}" type="sibTrans" cxnId="{884EE176-2F73-489B-9395-6EBEF1A7CC8D}">
      <dgm:prSet/>
      <dgm:spPr/>
      <dgm:t>
        <a:bodyPr/>
        <a:lstStyle/>
        <a:p>
          <a:endParaRPr lang="en-US"/>
        </a:p>
      </dgm:t>
    </dgm:pt>
    <dgm:pt modelId="{BB1758C3-B39D-4099-B524-0B30E0E2F7EB}" type="pres">
      <dgm:prSet presAssocID="{7543F5D3-D8C7-4928-9A6A-BA6BAE6487C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5F734F-4E63-464C-9A2D-0DB7B338FE9D}" type="pres">
      <dgm:prSet presAssocID="{580A556C-9FC5-4430-8DCC-0448D593E081}" presName="parentLin" presStyleCnt="0"/>
      <dgm:spPr/>
    </dgm:pt>
    <dgm:pt modelId="{AE271B90-63D5-48A8-9382-547B162667D7}" type="pres">
      <dgm:prSet presAssocID="{580A556C-9FC5-4430-8DCC-0448D593E08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4E02CBB-959B-432D-9C10-8ABA7DB0157F}" type="pres">
      <dgm:prSet presAssocID="{580A556C-9FC5-4430-8DCC-0448D593E081}" presName="parentText" presStyleLbl="node1" presStyleIdx="0" presStyleCnt="3" custLinFactNeighborX="-7692" custLinFactNeighborY="35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33623-675E-4C66-8A7E-92B4B3F9B140}" type="pres">
      <dgm:prSet presAssocID="{580A556C-9FC5-4430-8DCC-0448D593E081}" presName="negativeSpace" presStyleCnt="0"/>
      <dgm:spPr/>
    </dgm:pt>
    <dgm:pt modelId="{9A3E89C2-AA73-4CFD-9E31-13F3B07883DF}" type="pres">
      <dgm:prSet presAssocID="{580A556C-9FC5-4430-8DCC-0448D593E08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F69B9-E493-43EB-8CC1-C83CB10BC022}" type="pres">
      <dgm:prSet presAssocID="{2AE6F8E7-ACA3-49C8-8D45-9A07277DFAFB}" presName="spaceBetweenRectangles" presStyleCnt="0"/>
      <dgm:spPr/>
    </dgm:pt>
    <dgm:pt modelId="{4F0B3F3D-F027-4B5D-82EF-4F2A772C1C97}" type="pres">
      <dgm:prSet presAssocID="{7DFA3397-F5CD-45B2-8057-9BF34C0F7530}" presName="parentLin" presStyleCnt="0"/>
      <dgm:spPr/>
    </dgm:pt>
    <dgm:pt modelId="{DB630169-B6CD-44F5-814E-6380F8D43062}" type="pres">
      <dgm:prSet presAssocID="{7DFA3397-F5CD-45B2-8057-9BF34C0F753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46BB58-1162-4738-BB58-3224EEF2C484}" type="pres">
      <dgm:prSet presAssocID="{7DFA3397-F5CD-45B2-8057-9BF34C0F753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21AC1-944E-4AAA-A6F6-7C4ECC212E29}" type="pres">
      <dgm:prSet presAssocID="{7DFA3397-F5CD-45B2-8057-9BF34C0F7530}" presName="negativeSpace" presStyleCnt="0"/>
      <dgm:spPr/>
    </dgm:pt>
    <dgm:pt modelId="{42DCD4A2-3D38-4643-B46E-B7C87BB6D23D}" type="pres">
      <dgm:prSet presAssocID="{7DFA3397-F5CD-45B2-8057-9BF34C0F7530}" presName="childText" presStyleLbl="conFgAcc1" presStyleIdx="1" presStyleCnt="3" custLinFactNeighborX="192" custLinFactNeighborY="40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B6B35-8BF6-47FF-9626-747301483262}" type="pres">
      <dgm:prSet presAssocID="{B2B325B4-277A-42CB-891A-D0C18680F435}" presName="spaceBetweenRectangles" presStyleCnt="0"/>
      <dgm:spPr/>
    </dgm:pt>
    <dgm:pt modelId="{80676914-3CBE-4F6F-97DA-CB79E2E06E64}" type="pres">
      <dgm:prSet presAssocID="{8C0ACCB9-2787-4F74-86B3-DD340F0EB6CF}" presName="parentLin" presStyleCnt="0"/>
      <dgm:spPr/>
    </dgm:pt>
    <dgm:pt modelId="{192493FD-E72F-45A5-990B-CB4BDF8A8918}" type="pres">
      <dgm:prSet presAssocID="{8C0ACCB9-2787-4F74-86B3-DD340F0EB6C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C68802B-03E9-4E97-9DD4-0D7853EB9160}" type="pres">
      <dgm:prSet presAssocID="{8C0ACCB9-2787-4F74-86B3-DD340F0EB6C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ED61E-B48E-403E-82AE-E2157188D4C8}" type="pres">
      <dgm:prSet presAssocID="{8C0ACCB9-2787-4F74-86B3-DD340F0EB6CF}" presName="negativeSpace" presStyleCnt="0"/>
      <dgm:spPr/>
    </dgm:pt>
    <dgm:pt modelId="{D72D4EE1-9AE4-4C69-AAEB-2C81206761B8}" type="pres">
      <dgm:prSet presAssocID="{8C0ACCB9-2787-4F74-86B3-DD340F0EB6C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8EC171-0613-46C7-92F8-638FE8D70A7B}" srcId="{580A556C-9FC5-4430-8DCC-0448D593E081}" destId="{C5FA15A9-3E5B-4276-8BD5-5199D9B9E302}" srcOrd="0" destOrd="0" parTransId="{6D314497-165D-441E-8280-9F0895CF5BC7}" sibTransId="{F24468C3-1201-46ED-B76C-B2AA2FD88B3A}"/>
    <dgm:cxn modelId="{884EE176-2F73-489B-9395-6EBEF1A7CC8D}" srcId="{8C0ACCB9-2787-4F74-86B3-DD340F0EB6CF}" destId="{4FF47BE0-F4B2-4D70-B429-88D6A8E23A85}" srcOrd="0" destOrd="0" parTransId="{4E821233-D863-4354-A53D-20A93D57452E}" sibTransId="{D4D1E2FB-D885-49DF-BE7D-1AADE9F52FDA}"/>
    <dgm:cxn modelId="{BCBD2290-8B85-4901-BD1E-68A954C7CD73}" type="presOf" srcId="{8C0ACCB9-2787-4F74-86B3-DD340F0EB6CF}" destId="{192493FD-E72F-45A5-990B-CB4BDF8A8918}" srcOrd="0" destOrd="0" presId="urn:microsoft.com/office/officeart/2005/8/layout/list1"/>
    <dgm:cxn modelId="{1F00F34A-09A4-4A36-BEB5-236BAA86600F}" type="presOf" srcId="{0A88BDE6-C081-4283-95A4-F433E2E1EFB8}" destId="{42DCD4A2-3D38-4643-B46E-B7C87BB6D23D}" srcOrd="0" destOrd="0" presId="urn:microsoft.com/office/officeart/2005/8/layout/list1"/>
    <dgm:cxn modelId="{406E1175-B1B1-4060-83BC-14C61309141B}" type="presOf" srcId="{7DFA3397-F5CD-45B2-8057-9BF34C0F7530}" destId="{7346BB58-1162-4738-BB58-3224EEF2C484}" srcOrd="1" destOrd="0" presId="urn:microsoft.com/office/officeart/2005/8/layout/list1"/>
    <dgm:cxn modelId="{CA383713-A588-4032-8955-4AD983D282B0}" srcId="{7DFA3397-F5CD-45B2-8057-9BF34C0F7530}" destId="{0A88BDE6-C081-4283-95A4-F433E2E1EFB8}" srcOrd="0" destOrd="0" parTransId="{1ED645F7-DDA8-445B-896C-FA0320F040A5}" sibTransId="{FB57B442-67B4-4FFD-A88E-3FAFF3D6CEB5}"/>
    <dgm:cxn modelId="{8984A8F6-142B-4DD5-A8E6-9760EFCDBED0}" type="presOf" srcId="{7543F5D3-D8C7-4928-9A6A-BA6BAE6487C9}" destId="{BB1758C3-B39D-4099-B524-0B30E0E2F7EB}" srcOrd="0" destOrd="0" presId="urn:microsoft.com/office/officeart/2005/8/layout/list1"/>
    <dgm:cxn modelId="{4D7B43A4-39C5-4417-B33C-7E1021C2566A}" type="presOf" srcId="{7DFA3397-F5CD-45B2-8057-9BF34C0F7530}" destId="{DB630169-B6CD-44F5-814E-6380F8D43062}" srcOrd="0" destOrd="0" presId="urn:microsoft.com/office/officeart/2005/8/layout/list1"/>
    <dgm:cxn modelId="{70F1DA48-0C99-4623-BB4E-7C2C4DC28888}" type="presOf" srcId="{4FF47BE0-F4B2-4D70-B429-88D6A8E23A85}" destId="{D72D4EE1-9AE4-4C69-AAEB-2C81206761B8}" srcOrd="0" destOrd="0" presId="urn:microsoft.com/office/officeart/2005/8/layout/list1"/>
    <dgm:cxn modelId="{1220FDC1-3D5C-435B-8F6A-CD589A3ABEA3}" srcId="{7543F5D3-D8C7-4928-9A6A-BA6BAE6487C9}" destId="{8C0ACCB9-2787-4F74-86B3-DD340F0EB6CF}" srcOrd="2" destOrd="0" parTransId="{E5E350D1-D0F2-4A15-88ED-6282B8E9E00F}" sibTransId="{DD0DA0F4-66ED-4A81-B219-88B3D5259702}"/>
    <dgm:cxn modelId="{56FA1C38-AECC-40FE-8DB2-D241B3B0C1D7}" type="presOf" srcId="{C5FA15A9-3E5B-4276-8BD5-5199D9B9E302}" destId="{9A3E89C2-AA73-4CFD-9E31-13F3B07883DF}" srcOrd="0" destOrd="0" presId="urn:microsoft.com/office/officeart/2005/8/layout/list1"/>
    <dgm:cxn modelId="{F481984A-6424-4A01-8FBF-58E0C51B5484}" srcId="{7543F5D3-D8C7-4928-9A6A-BA6BAE6487C9}" destId="{580A556C-9FC5-4430-8DCC-0448D593E081}" srcOrd="0" destOrd="0" parTransId="{59BC6A38-979D-4CCA-8FE2-73D1A1D31036}" sibTransId="{2AE6F8E7-ACA3-49C8-8D45-9A07277DFAFB}"/>
    <dgm:cxn modelId="{320B17C5-05F6-4B5D-B2B1-0F412433120B}" type="presOf" srcId="{580A556C-9FC5-4430-8DCC-0448D593E081}" destId="{44E02CBB-959B-432D-9C10-8ABA7DB0157F}" srcOrd="1" destOrd="0" presId="urn:microsoft.com/office/officeart/2005/8/layout/list1"/>
    <dgm:cxn modelId="{5E9DED3C-6613-4949-AF7B-A080C5E9D034}" type="presOf" srcId="{580A556C-9FC5-4430-8DCC-0448D593E081}" destId="{AE271B90-63D5-48A8-9382-547B162667D7}" srcOrd="0" destOrd="0" presId="urn:microsoft.com/office/officeart/2005/8/layout/list1"/>
    <dgm:cxn modelId="{EC9A4AAB-0CDF-477A-B953-F0807209A37A}" type="presOf" srcId="{8C0ACCB9-2787-4F74-86B3-DD340F0EB6CF}" destId="{FC68802B-03E9-4E97-9DD4-0D7853EB9160}" srcOrd="1" destOrd="0" presId="urn:microsoft.com/office/officeart/2005/8/layout/list1"/>
    <dgm:cxn modelId="{AD4916A5-2655-45F7-9F34-3086BB0D83EF}" srcId="{7543F5D3-D8C7-4928-9A6A-BA6BAE6487C9}" destId="{7DFA3397-F5CD-45B2-8057-9BF34C0F7530}" srcOrd="1" destOrd="0" parTransId="{420B2428-2E6B-431C-A1A5-FB756797FBDB}" sibTransId="{B2B325B4-277A-42CB-891A-D0C18680F435}"/>
    <dgm:cxn modelId="{5E1F482F-4EBE-4C20-A375-EDA42D38E005}" type="presParOf" srcId="{BB1758C3-B39D-4099-B524-0B30E0E2F7EB}" destId="{735F734F-4E63-464C-9A2D-0DB7B338FE9D}" srcOrd="0" destOrd="0" presId="urn:microsoft.com/office/officeart/2005/8/layout/list1"/>
    <dgm:cxn modelId="{4CBC5622-A969-4B34-AAA7-7FC3FA700657}" type="presParOf" srcId="{735F734F-4E63-464C-9A2D-0DB7B338FE9D}" destId="{AE271B90-63D5-48A8-9382-547B162667D7}" srcOrd="0" destOrd="0" presId="urn:microsoft.com/office/officeart/2005/8/layout/list1"/>
    <dgm:cxn modelId="{C05CD441-E776-47E0-91E2-D50091749A55}" type="presParOf" srcId="{735F734F-4E63-464C-9A2D-0DB7B338FE9D}" destId="{44E02CBB-959B-432D-9C10-8ABA7DB0157F}" srcOrd="1" destOrd="0" presId="urn:microsoft.com/office/officeart/2005/8/layout/list1"/>
    <dgm:cxn modelId="{E1F1D490-B274-4A7D-BF56-E4BDE2455A5B}" type="presParOf" srcId="{BB1758C3-B39D-4099-B524-0B30E0E2F7EB}" destId="{5EB33623-675E-4C66-8A7E-92B4B3F9B140}" srcOrd="1" destOrd="0" presId="urn:microsoft.com/office/officeart/2005/8/layout/list1"/>
    <dgm:cxn modelId="{09157604-F0ED-4FEB-9B3E-1767D2E7518F}" type="presParOf" srcId="{BB1758C3-B39D-4099-B524-0B30E0E2F7EB}" destId="{9A3E89C2-AA73-4CFD-9E31-13F3B07883DF}" srcOrd="2" destOrd="0" presId="urn:microsoft.com/office/officeart/2005/8/layout/list1"/>
    <dgm:cxn modelId="{4825D639-4818-43ED-8422-DE99E366B235}" type="presParOf" srcId="{BB1758C3-B39D-4099-B524-0B30E0E2F7EB}" destId="{109F69B9-E493-43EB-8CC1-C83CB10BC022}" srcOrd="3" destOrd="0" presId="urn:microsoft.com/office/officeart/2005/8/layout/list1"/>
    <dgm:cxn modelId="{B45658C3-FCC7-422E-9B39-4DDC961DD6C0}" type="presParOf" srcId="{BB1758C3-B39D-4099-B524-0B30E0E2F7EB}" destId="{4F0B3F3D-F027-4B5D-82EF-4F2A772C1C97}" srcOrd="4" destOrd="0" presId="urn:microsoft.com/office/officeart/2005/8/layout/list1"/>
    <dgm:cxn modelId="{92524BD4-643B-4ED5-BD06-B17E858FDD91}" type="presParOf" srcId="{4F0B3F3D-F027-4B5D-82EF-4F2A772C1C97}" destId="{DB630169-B6CD-44F5-814E-6380F8D43062}" srcOrd="0" destOrd="0" presId="urn:microsoft.com/office/officeart/2005/8/layout/list1"/>
    <dgm:cxn modelId="{9EF36277-2E9E-4DF0-AD6C-456B3BFDAEB5}" type="presParOf" srcId="{4F0B3F3D-F027-4B5D-82EF-4F2A772C1C97}" destId="{7346BB58-1162-4738-BB58-3224EEF2C484}" srcOrd="1" destOrd="0" presId="urn:microsoft.com/office/officeart/2005/8/layout/list1"/>
    <dgm:cxn modelId="{A9B3CBF0-8052-4196-B0C1-B51EC06A8A48}" type="presParOf" srcId="{BB1758C3-B39D-4099-B524-0B30E0E2F7EB}" destId="{54E21AC1-944E-4AAA-A6F6-7C4ECC212E29}" srcOrd="5" destOrd="0" presId="urn:microsoft.com/office/officeart/2005/8/layout/list1"/>
    <dgm:cxn modelId="{2C84CD6F-190B-4F8C-9FB0-F8F632249B45}" type="presParOf" srcId="{BB1758C3-B39D-4099-B524-0B30E0E2F7EB}" destId="{42DCD4A2-3D38-4643-B46E-B7C87BB6D23D}" srcOrd="6" destOrd="0" presId="urn:microsoft.com/office/officeart/2005/8/layout/list1"/>
    <dgm:cxn modelId="{0EFB0C0A-109C-4A9B-AD69-0AE0AE4BF86A}" type="presParOf" srcId="{BB1758C3-B39D-4099-B524-0B30E0E2F7EB}" destId="{82AB6B35-8BF6-47FF-9626-747301483262}" srcOrd="7" destOrd="0" presId="urn:microsoft.com/office/officeart/2005/8/layout/list1"/>
    <dgm:cxn modelId="{16E34DD3-2D96-466F-AD7F-08A4DF59DA19}" type="presParOf" srcId="{BB1758C3-B39D-4099-B524-0B30E0E2F7EB}" destId="{80676914-3CBE-4F6F-97DA-CB79E2E06E64}" srcOrd="8" destOrd="0" presId="urn:microsoft.com/office/officeart/2005/8/layout/list1"/>
    <dgm:cxn modelId="{B2E40301-7301-4246-B0BC-484B111D7BF2}" type="presParOf" srcId="{80676914-3CBE-4F6F-97DA-CB79E2E06E64}" destId="{192493FD-E72F-45A5-990B-CB4BDF8A8918}" srcOrd="0" destOrd="0" presId="urn:microsoft.com/office/officeart/2005/8/layout/list1"/>
    <dgm:cxn modelId="{282B08B6-39AF-4D79-8451-9F372E42A329}" type="presParOf" srcId="{80676914-3CBE-4F6F-97DA-CB79E2E06E64}" destId="{FC68802B-03E9-4E97-9DD4-0D7853EB9160}" srcOrd="1" destOrd="0" presId="urn:microsoft.com/office/officeart/2005/8/layout/list1"/>
    <dgm:cxn modelId="{13E15FC4-6895-4E3B-89BB-863B6A6CABA2}" type="presParOf" srcId="{BB1758C3-B39D-4099-B524-0B30E0E2F7EB}" destId="{249ED61E-B48E-403E-82AE-E2157188D4C8}" srcOrd="9" destOrd="0" presId="urn:microsoft.com/office/officeart/2005/8/layout/list1"/>
    <dgm:cxn modelId="{583381FA-8D98-4924-BFCB-9CCFA454A359}" type="presParOf" srcId="{BB1758C3-B39D-4099-B524-0B30E0E2F7EB}" destId="{D72D4EE1-9AE4-4C69-AAEB-2C81206761B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9FBA7-D2ED-4455-A6B0-FD9A82C7879C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8CF5B4-062D-4F3A-A91E-9858A234BDFF}">
      <dgm:prSet phldrT="[Text]"/>
      <dgm:spPr/>
      <dgm:t>
        <a:bodyPr/>
        <a:lstStyle/>
        <a:p>
          <a:r>
            <a:rPr lang="en-US"/>
            <a:t>Dormant</a:t>
          </a:r>
          <a:endParaRPr lang="en-US" dirty="0"/>
        </a:p>
      </dgm:t>
    </dgm:pt>
    <dgm:pt modelId="{356C7424-A980-4C48-8791-F246D2734F25}" type="parTrans" cxnId="{732C913E-38FD-4066-B8F2-CF56B4C4D6A3}">
      <dgm:prSet/>
      <dgm:spPr/>
      <dgm:t>
        <a:bodyPr/>
        <a:lstStyle/>
        <a:p>
          <a:endParaRPr lang="en-US"/>
        </a:p>
      </dgm:t>
    </dgm:pt>
    <dgm:pt modelId="{56FA0400-7B70-46CC-AF57-BD0C298A9612}" type="sibTrans" cxnId="{732C913E-38FD-4066-B8F2-CF56B4C4D6A3}">
      <dgm:prSet/>
      <dgm:spPr/>
      <dgm:t>
        <a:bodyPr/>
        <a:lstStyle/>
        <a:p>
          <a:endParaRPr lang="en-US"/>
        </a:p>
      </dgm:t>
    </dgm:pt>
    <dgm:pt modelId="{9CDC81F6-A9D6-448B-A344-505A77A14404}">
      <dgm:prSet phldrT="[Text]"/>
      <dgm:spPr/>
      <dgm:t>
        <a:bodyPr/>
        <a:lstStyle/>
        <a:p>
          <a:r>
            <a:rPr lang="en-US" dirty="0"/>
            <a:t>Task that resides in memory but has not been </a:t>
          </a:r>
          <a:r>
            <a:rPr lang="en-US" dirty="0" smtClean="0"/>
            <a:t>passed to the RTOS to start scheduling.</a:t>
          </a:r>
          <a:endParaRPr lang="en-US" dirty="0"/>
        </a:p>
      </dgm:t>
    </dgm:pt>
    <dgm:pt modelId="{28951F48-718D-4851-8EE2-E2C20B39B1F5}" type="parTrans" cxnId="{3EF85795-6AD3-472D-AB26-54E599CB303B}">
      <dgm:prSet/>
      <dgm:spPr/>
      <dgm:t>
        <a:bodyPr/>
        <a:lstStyle/>
        <a:p>
          <a:endParaRPr lang="en-US"/>
        </a:p>
      </dgm:t>
    </dgm:pt>
    <dgm:pt modelId="{151BDAD0-225D-4C84-AEC2-F77F27ADA2F3}" type="sibTrans" cxnId="{3EF85795-6AD3-472D-AB26-54E599CB303B}">
      <dgm:prSet/>
      <dgm:spPr/>
      <dgm:t>
        <a:bodyPr/>
        <a:lstStyle/>
        <a:p>
          <a:endParaRPr lang="en-US"/>
        </a:p>
      </dgm:t>
    </dgm:pt>
    <dgm:pt modelId="{56265F69-8CAF-4CDA-BA15-415BFAD63E6F}">
      <dgm:prSet phldrT="[Text]"/>
      <dgm:spPr/>
      <dgm:t>
        <a:bodyPr/>
        <a:lstStyle/>
        <a:p>
          <a:r>
            <a:rPr lang="en-US"/>
            <a:t>Ready</a:t>
          </a:r>
          <a:endParaRPr lang="en-US" dirty="0"/>
        </a:p>
      </dgm:t>
    </dgm:pt>
    <dgm:pt modelId="{425EC016-75B2-4359-A178-001A4AF8EBBC}" type="parTrans" cxnId="{0471CF9E-4D8E-40CF-9123-097F1719A44D}">
      <dgm:prSet/>
      <dgm:spPr/>
      <dgm:t>
        <a:bodyPr/>
        <a:lstStyle/>
        <a:p>
          <a:endParaRPr lang="en-US"/>
        </a:p>
      </dgm:t>
    </dgm:pt>
    <dgm:pt modelId="{1A55D487-BC96-49E1-826A-E7A2A3E28760}" type="sibTrans" cxnId="{0471CF9E-4D8E-40CF-9123-097F1719A44D}">
      <dgm:prSet/>
      <dgm:spPr/>
      <dgm:t>
        <a:bodyPr/>
        <a:lstStyle/>
        <a:p>
          <a:endParaRPr lang="en-US"/>
        </a:p>
      </dgm:t>
    </dgm:pt>
    <dgm:pt modelId="{0EFD81CD-C6BF-419F-B97F-97B3757A3636}">
      <dgm:prSet phldrT="[Text]"/>
      <dgm:spPr/>
      <dgm:t>
        <a:bodyPr/>
        <a:lstStyle/>
        <a:p>
          <a:r>
            <a:rPr lang="en-US" dirty="0"/>
            <a:t>Task that can execute but </a:t>
          </a:r>
          <a:r>
            <a:rPr lang="en-US" dirty="0" smtClean="0"/>
            <a:t>its </a:t>
          </a:r>
          <a:r>
            <a:rPr lang="en-US" dirty="0"/>
            <a:t>priority is less than the currently running task </a:t>
          </a:r>
        </a:p>
      </dgm:t>
    </dgm:pt>
    <dgm:pt modelId="{5B1DABA5-A0FD-43E0-90FB-2C67F0AEE90B}" type="parTrans" cxnId="{901FBA09-E076-4E72-8232-F282EA8817E9}">
      <dgm:prSet/>
      <dgm:spPr/>
      <dgm:t>
        <a:bodyPr/>
        <a:lstStyle/>
        <a:p>
          <a:endParaRPr lang="en-US"/>
        </a:p>
      </dgm:t>
    </dgm:pt>
    <dgm:pt modelId="{B8040053-E50D-42B0-A489-6306BCE34803}" type="sibTrans" cxnId="{901FBA09-E076-4E72-8232-F282EA8817E9}">
      <dgm:prSet/>
      <dgm:spPr/>
      <dgm:t>
        <a:bodyPr/>
        <a:lstStyle/>
        <a:p>
          <a:endParaRPr lang="en-US"/>
        </a:p>
      </dgm:t>
    </dgm:pt>
    <dgm:pt modelId="{7627A101-22F1-4A94-A1D7-3FCE3581D71B}">
      <dgm:prSet phldrT="[Text]"/>
      <dgm:spPr/>
      <dgm:t>
        <a:bodyPr/>
        <a:lstStyle/>
        <a:p>
          <a:r>
            <a:rPr lang="en-US"/>
            <a:t>Running</a:t>
          </a:r>
          <a:endParaRPr lang="en-US" dirty="0"/>
        </a:p>
      </dgm:t>
    </dgm:pt>
    <dgm:pt modelId="{29DE5C43-29DB-4D7B-B6AC-8132CD2E9111}" type="parTrans" cxnId="{352E3614-6DCB-4FA0-9FD4-7BFB8DF251FF}">
      <dgm:prSet/>
      <dgm:spPr/>
      <dgm:t>
        <a:bodyPr/>
        <a:lstStyle/>
        <a:p>
          <a:endParaRPr lang="en-US"/>
        </a:p>
      </dgm:t>
    </dgm:pt>
    <dgm:pt modelId="{0BAB6F9F-40FE-4789-A2D4-D2C28B4668DE}" type="sibTrans" cxnId="{352E3614-6DCB-4FA0-9FD4-7BFB8DF251FF}">
      <dgm:prSet/>
      <dgm:spPr/>
      <dgm:t>
        <a:bodyPr/>
        <a:lstStyle/>
        <a:p>
          <a:endParaRPr lang="en-US"/>
        </a:p>
      </dgm:t>
    </dgm:pt>
    <dgm:pt modelId="{BF1FFC7A-56D7-43BC-9B8D-92EB77B96607}">
      <dgm:prSet phldrT="[Text]"/>
      <dgm:spPr/>
      <dgm:t>
        <a:bodyPr/>
        <a:lstStyle/>
        <a:p>
          <a:r>
            <a:rPr lang="en-US" dirty="0"/>
            <a:t>ISR</a:t>
          </a:r>
        </a:p>
      </dgm:t>
    </dgm:pt>
    <dgm:pt modelId="{AC259F4F-51EB-4347-8B79-C6BAEFA05EB3}" type="parTrans" cxnId="{36B1E681-30DC-44B3-92EA-6ECF1E708201}">
      <dgm:prSet/>
      <dgm:spPr/>
      <dgm:t>
        <a:bodyPr/>
        <a:lstStyle/>
        <a:p>
          <a:endParaRPr lang="en-US"/>
        </a:p>
      </dgm:t>
    </dgm:pt>
    <dgm:pt modelId="{9F23B648-5546-4004-846A-215F4A90D7CF}" type="sibTrans" cxnId="{36B1E681-30DC-44B3-92EA-6ECF1E708201}">
      <dgm:prSet/>
      <dgm:spPr/>
      <dgm:t>
        <a:bodyPr/>
        <a:lstStyle/>
        <a:p>
          <a:endParaRPr lang="en-US"/>
        </a:p>
      </dgm:t>
    </dgm:pt>
    <dgm:pt modelId="{3DE6F73E-0E98-4BF6-8353-AB2A0F597EA9}">
      <dgm:prSet phldrT="[Text]"/>
      <dgm:spPr/>
      <dgm:t>
        <a:bodyPr/>
        <a:lstStyle/>
        <a:p>
          <a:r>
            <a:rPr lang="en-US"/>
            <a:t>Waiting</a:t>
          </a:r>
          <a:endParaRPr lang="en-US" dirty="0"/>
        </a:p>
      </dgm:t>
    </dgm:pt>
    <dgm:pt modelId="{BF2A736D-0387-482D-924C-9DCF1CF196C8}" type="parTrans" cxnId="{7FC927BE-0506-4F0F-B8E1-6DAE7A8A69B9}">
      <dgm:prSet/>
      <dgm:spPr/>
      <dgm:t>
        <a:bodyPr/>
        <a:lstStyle/>
        <a:p>
          <a:endParaRPr lang="en-US"/>
        </a:p>
      </dgm:t>
    </dgm:pt>
    <dgm:pt modelId="{F7C9607A-3E0A-4F8E-9941-ED4BF2C6F33C}" type="sibTrans" cxnId="{7FC927BE-0506-4F0F-B8E1-6DAE7A8A69B9}">
      <dgm:prSet/>
      <dgm:spPr/>
      <dgm:t>
        <a:bodyPr/>
        <a:lstStyle/>
        <a:p>
          <a:endParaRPr lang="en-US"/>
        </a:p>
      </dgm:t>
    </dgm:pt>
    <dgm:pt modelId="{5E21D53A-ECD7-41C5-82CF-401FA0209D47}">
      <dgm:prSet/>
      <dgm:spPr/>
      <dgm:t>
        <a:bodyPr/>
        <a:lstStyle/>
        <a:p>
          <a:r>
            <a:rPr lang="en-US" dirty="0"/>
            <a:t>Task that has the control of CPU.</a:t>
          </a:r>
        </a:p>
      </dgm:t>
    </dgm:pt>
    <dgm:pt modelId="{2FD95034-D0B4-481F-A362-2B127C155716}" type="parTrans" cxnId="{21763641-747F-4831-AC28-6E35309C6D7D}">
      <dgm:prSet/>
      <dgm:spPr/>
      <dgm:t>
        <a:bodyPr/>
        <a:lstStyle/>
        <a:p>
          <a:endParaRPr lang="en-US"/>
        </a:p>
      </dgm:t>
    </dgm:pt>
    <dgm:pt modelId="{2EBFB4D2-C9CC-491A-9357-EB5031DD24B1}" type="sibTrans" cxnId="{21763641-747F-4831-AC28-6E35309C6D7D}">
      <dgm:prSet/>
      <dgm:spPr/>
      <dgm:t>
        <a:bodyPr/>
        <a:lstStyle/>
        <a:p>
          <a:endParaRPr lang="en-US"/>
        </a:p>
      </dgm:t>
    </dgm:pt>
    <dgm:pt modelId="{1AFC950E-8828-4D1E-8269-5B9934F65F7A}">
      <dgm:prSet/>
      <dgm:spPr/>
      <dgm:t>
        <a:bodyPr/>
        <a:lstStyle/>
        <a:p>
          <a:r>
            <a:rPr lang="en-US" dirty="0"/>
            <a:t>Task that requires the occurrence of an event.(for ex “waiting for an I/o operation” </a:t>
          </a:r>
        </a:p>
      </dgm:t>
    </dgm:pt>
    <dgm:pt modelId="{8D2ADA92-681E-4F3D-968E-B69246F04811}" type="parTrans" cxnId="{BAB629F7-6D22-4BB9-9773-81BDFB7264B4}">
      <dgm:prSet/>
      <dgm:spPr/>
      <dgm:t>
        <a:bodyPr/>
        <a:lstStyle/>
        <a:p>
          <a:endParaRPr lang="en-US"/>
        </a:p>
      </dgm:t>
    </dgm:pt>
    <dgm:pt modelId="{E669B319-1111-4FD2-AFF2-EA07D8CA8BD2}" type="sibTrans" cxnId="{BAB629F7-6D22-4BB9-9773-81BDFB7264B4}">
      <dgm:prSet/>
      <dgm:spPr/>
      <dgm:t>
        <a:bodyPr/>
        <a:lstStyle/>
        <a:p>
          <a:endParaRPr lang="en-US"/>
        </a:p>
      </dgm:t>
    </dgm:pt>
    <dgm:pt modelId="{C6A315E5-8991-4E70-B98C-934084FCE26F}">
      <dgm:prSet/>
      <dgm:spPr/>
      <dgm:t>
        <a:bodyPr/>
        <a:lstStyle/>
        <a:p>
          <a:r>
            <a:rPr lang="en-US" dirty="0"/>
            <a:t>When an interrupt has occurred and the CPU is in the process of service the interrupt</a:t>
          </a:r>
        </a:p>
      </dgm:t>
    </dgm:pt>
    <dgm:pt modelId="{91089AA6-3CC7-4AF9-AE5F-CC6375CD9921}" type="parTrans" cxnId="{15616B9B-0EA0-4F83-8229-93E9DA2F72C5}">
      <dgm:prSet/>
      <dgm:spPr/>
      <dgm:t>
        <a:bodyPr/>
        <a:lstStyle/>
        <a:p>
          <a:endParaRPr lang="en-US"/>
        </a:p>
      </dgm:t>
    </dgm:pt>
    <dgm:pt modelId="{32EFACCB-62A5-40A5-9755-F100EB5AD715}" type="sibTrans" cxnId="{15616B9B-0EA0-4F83-8229-93E9DA2F72C5}">
      <dgm:prSet/>
      <dgm:spPr/>
      <dgm:t>
        <a:bodyPr/>
        <a:lstStyle/>
        <a:p>
          <a:endParaRPr lang="en-US"/>
        </a:p>
      </dgm:t>
    </dgm:pt>
    <dgm:pt modelId="{E8DE6F93-3EC8-457E-B20B-04F7435B5340}" type="pres">
      <dgm:prSet presAssocID="{F0A9FBA7-D2ED-4455-A6B0-FD9A82C7879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230F943-73D5-4699-9F2F-30DEE76E1EDB}" type="pres">
      <dgm:prSet presAssocID="{508CF5B4-062D-4F3A-A91E-9858A234BDFF}" presName="composite" presStyleCnt="0"/>
      <dgm:spPr/>
    </dgm:pt>
    <dgm:pt modelId="{33A0DB99-7D81-4422-A876-7EF7006C28AD}" type="pres">
      <dgm:prSet presAssocID="{508CF5B4-062D-4F3A-A91E-9858A234BDFF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7BD09-9D60-47BC-9002-A3868F2CED0A}" type="pres">
      <dgm:prSet presAssocID="{508CF5B4-062D-4F3A-A91E-9858A234BDFF}" presName="Parent" presStyleLbl="alignNode1" presStyleIdx="0" presStyleCnt="5" custLinFactNeighborX="-4006" custLinFactNeighborY="181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949C3-3412-4702-B3A6-512748616B41}" type="pres">
      <dgm:prSet presAssocID="{508CF5B4-062D-4F3A-A91E-9858A234BDFF}" presName="Accent" presStyleLbl="parChTrans1D1" presStyleIdx="0" presStyleCnt="5"/>
      <dgm:spPr/>
    </dgm:pt>
    <dgm:pt modelId="{B495FAE4-1A00-471B-8A53-8949CC8F76C0}" type="pres">
      <dgm:prSet presAssocID="{56FA0400-7B70-46CC-AF57-BD0C298A9612}" presName="sibTrans" presStyleCnt="0"/>
      <dgm:spPr/>
    </dgm:pt>
    <dgm:pt modelId="{1CFCCE6F-F72D-4E20-AFBD-C45B8AC25FD4}" type="pres">
      <dgm:prSet presAssocID="{56265F69-8CAF-4CDA-BA15-415BFAD63E6F}" presName="composite" presStyleCnt="0"/>
      <dgm:spPr/>
    </dgm:pt>
    <dgm:pt modelId="{5D2B1431-B236-4B72-9A74-0610B00C37EF}" type="pres">
      <dgm:prSet presAssocID="{56265F69-8CAF-4CDA-BA15-415BFAD63E6F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C0687-E9CB-41AB-AA39-1051C0A2933F}" type="pres">
      <dgm:prSet presAssocID="{56265F69-8CAF-4CDA-BA15-415BFAD63E6F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DBB50-A618-4155-8C92-383BC0B38D9C}" type="pres">
      <dgm:prSet presAssocID="{56265F69-8CAF-4CDA-BA15-415BFAD63E6F}" presName="Accent" presStyleLbl="parChTrans1D1" presStyleIdx="1" presStyleCnt="5"/>
      <dgm:spPr/>
    </dgm:pt>
    <dgm:pt modelId="{3308EA0B-673C-48C7-BC81-47BF7717E319}" type="pres">
      <dgm:prSet presAssocID="{1A55D487-BC96-49E1-826A-E7A2A3E28760}" presName="sibTrans" presStyleCnt="0"/>
      <dgm:spPr/>
    </dgm:pt>
    <dgm:pt modelId="{E6E2E623-688A-4DE5-B362-BDE566DD155C}" type="pres">
      <dgm:prSet presAssocID="{7627A101-22F1-4A94-A1D7-3FCE3581D71B}" presName="composite" presStyleCnt="0"/>
      <dgm:spPr/>
    </dgm:pt>
    <dgm:pt modelId="{9F8A0289-5B16-4BB3-9022-9334AE3A886C}" type="pres">
      <dgm:prSet presAssocID="{7627A101-22F1-4A94-A1D7-3FCE3581D71B}" presName="FirstChild" presStyleLbl="revTx" presStyleIdx="2" presStyleCnt="5" custLinFactNeighborY="49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0AA9C-AD3A-4D5E-87F6-FE8F6DA8DE57}" type="pres">
      <dgm:prSet presAssocID="{7627A101-22F1-4A94-A1D7-3FCE3581D71B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337F0-1C72-4C8E-BB88-9975E724F194}" type="pres">
      <dgm:prSet presAssocID="{7627A101-22F1-4A94-A1D7-3FCE3581D71B}" presName="Accent" presStyleLbl="parChTrans1D1" presStyleIdx="2" presStyleCnt="5"/>
      <dgm:spPr/>
    </dgm:pt>
    <dgm:pt modelId="{F05261A9-FF40-48C3-8B2F-536D6D7AA2CB}" type="pres">
      <dgm:prSet presAssocID="{0BAB6F9F-40FE-4789-A2D4-D2C28B4668DE}" presName="sibTrans" presStyleCnt="0"/>
      <dgm:spPr/>
    </dgm:pt>
    <dgm:pt modelId="{73A1BD3A-6217-4CD7-A9C7-BB9920823772}" type="pres">
      <dgm:prSet presAssocID="{3DE6F73E-0E98-4BF6-8353-AB2A0F597EA9}" presName="composite" presStyleCnt="0"/>
      <dgm:spPr/>
    </dgm:pt>
    <dgm:pt modelId="{F400E391-4CCE-4354-B1C7-792BB1F52E44}" type="pres">
      <dgm:prSet presAssocID="{3DE6F73E-0E98-4BF6-8353-AB2A0F597EA9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0E49E-059D-4880-8329-22F92764C280}" type="pres">
      <dgm:prSet presAssocID="{3DE6F73E-0E98-4BF6-8353-AB2A0F597EA9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45B03-45D5-4954-AA29-D68AF3896E69}" type="pres">
      <dgm:prSet presAssocID="{3DE6F73E-0E98-4BF6-8353-AB2A0F597EA9}" presName="Accent" presStyleLbl="parChTrans1D1" presStyleIdx="3" presStyleCnt="5"/>
      <dgm:spPr/>
    </dgm:pt>
    <dgm:pt modelId="{8F8E721B-D206-437C-9452-32F2EEE74450}" type="pres">
      <dgm:prSet presAssocID="{F7C9607A-3E0A-4F8E-9941-ED4BF2C6F33C}" presName="sibTrans" presStyleCnt="0"/>
      <dgm:spPr/>
    </dgm:pt>
    <dgm:pt modelId="{B5397F11-98CF-423B-9A17-9055412632A8}" type="pres">
      <dgm:prSet presAssocID="{BF1FFC7A-56D7-43BC-9B8D-92EB77B96607}" presName="composite" presStyleCnt="0"/>
      <dgm:spPr/>
    </dgm:pt>
    <dgm:pt modelId="{D20A2B78-DE6E-4BFA-BC13-E477C9D75E97}" type="pres">
      <dgm:prSet presAssocID="{BF1FFC7A-56D7-43BC-9B8D-92EB77B96607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DC516-C283-483B-9C6A-7D21D4E0FA86}" type="pres">
      <dgm:prSet presAssocID="{BF1FFC7A-56D7-43BC-9B8D-92EB77B96607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52034-D0FF-4E96-A53F-632DFD73099E}" type="pres">
      <dgm:prSet presAssocID="{BF1FFC7A-56D7-43BC-9B8D-92EB77B96607}" presName="Accent" presStyleLbl="parChTrans1D1" presStyleIdx="4" presStyleCnt="5"/>
      <dgm:spPr/>
    </dgm:pt>
  </dgm:ptLst>
  <dgm:cxnLst>
    <dgm:cxn modelId="{9BA4C007-64AA-4891-B01E-02F9F4DA5D68}" type="presOf" srcId="{9CDC81F6-A9D6-448B-A344-505A77A14404}" destId="{33A0DB99-7D81-4422-A876-7EF7006C28AD}" srcOrd="0" destOrd="0" presId="urn:microsoft.com/office/officeart/2011/layout/TabList"/>
    <dgm:cxn modelId="{EBF05867-BB65-428D-88C0-62832DAA2222}" type="presOf" srcId="{C6A315E5-8991-4E70-B98C-934084FCE26F}" destId="{D20A2B78-DE6E-4BFA-BC13-E477C9D75E97}" srcOrd="0" destOrd="0" presId="urn:microsoft.com/office/officeart/2011/layout/TabList"/>
    <dgm:cxn modelId="{8C1EF774-A096-42BA-B10B-8AEE2D7C6BDC}" type="presOf" srcId="{508CF5B4-062D-4F3A-A91E-9858A234BDFF}" destId="{3067BD09-9D60-47BC-9002-A3868F2CED0A}" srcOrd="0" destOrd="0" presId="urn:microsoft.com/office/officeart/2011/layout/TabList"/>
    <dgm:cxn modelId="{3EF85795-6AD3-472D-AB26-54E599CB303B}" srcId="{508CF5B4-062D-4F3A-A91E-9858A234BDFF}" destId="{9CDC81F6-A9D6-448B-A344-505A77A14404}" srcOrd="0" destOrd="0" parTransId="{28951F48-718D-4851-8EE2-E2C20B39B1F5}" sibTransId="{151BDAD0-225D-4C84-AEC2-F77F27ADA2F3}"/>
    <dgm:cxn modelId="{36B1E681-30DC-44B3-92EA-6ECF1E708201}" srcId="{F0A9FBA7-D2ED-4455-A6B0-FD9A82C7879C}" destId="{BF1FFC7A-56D7-43BC-9B8D-92EB77B96607}" srcOrd="4" destOrd="0" parTransId="{AC259F4F-51EB-4347-8B79-C6BAEFA05EB3}" sibTransId="{9F23B648-5546-4004-846A-215F4A90D7CF}"/>
    <dgm:cxn modelId="{04CC6F0B-3D01-4E08-AA81-BBC051D77A14}" type="presOf" srcId="{1AFC950E-8828-4D1E-8269-5B9934F65F7A}" destId="{F400E391-4CCE-4354-B1C7-792BB1F52E44}" srcOrd="0" destOrd="0" presId="urn:microsoft.com/office/officeart/2011/layout/TabList"/>
    <dgm:cxn modelId="{BAB629F7-6D22-4BB9-9773-81BDFB7264B4}" srcId="{3DE6F73E-0E98-4BF6-8353-AB2A0F597EA9}" destId="{1AFC950E-8828-4D1E-8269-5B9934F65F7A}" srcOrd="0" destOrd="0" parTransId="{8D2ADA92-681E-4F3D-968E-B69246F04811}" sibTransId="{E669B319-1111-4FD2-AFF2-EA07D8CA8BD2}"/>
    <dgm:cxn modelId="{0471CF9E-4D8E-40CF-9123-097F1719A44D}" srcId="{F0A9FBA7-D2ED-4455-A6B0-FD9A82C7879C}" destId="{56265F69-8CAF-4CDA-BA15-415BFAD63E6F}" srcOrd="1" destOrd="0" parTransId="{425EC016-75B2-4359-A178-001A4AF8EBBC}" sibTransId="{1A55D487-BC96-49E1-826A-E7A2A3E28760}"/>
    <dgm:cxn modelId="{3E024176-A640-41B8-A104-2FFB46EC2037}" type="presOf" srcId="{7627A101-22F1-4A94-A1D7-3FCE3581D71B}" destId="{AC30AA9C-AD3A-4D5E-87F6-FE8F6DA8DE57}" srcOrd="0" destOrd="0" presId="urn:microsoft.com/office/officeart/2011/layout/TabList"/>
    <dgm:cxn modelId="{DE966E56-C88E-44CD-87FC-072B3912159E}" type="presOf" srcId="{F0A9FBA7-D2ED-4455-A6B0-FD9A82C7879C}" destId="{E8DE6F93-3EC8-457E-B20B-04F7435B5340}" srcOrd="0" destOrd="0" presId="urn:microsoft.com/office/officeart/2011/layout/TabList"/>
    <dgm:cxn modelId="{741C6386-D0CC-4A3C-B6F9-C77DF2C18007}" type="presOf" srcId="{0EFD81CD-C6BF-419F-B97F-97B3757A3636}" destId="{5D2B1431-B236-4B72-9A74-0610B00C37EF}" srcOrd="0" destOrd="0" presId="urn:microsoft.com/office/officeart/2011/layout/TabList"/>
    <dgm:cxn modelId="{7FC927BE-0506-4F0F-B8E1-6DAE7A8A69B9}" srcId="{F0A9FBA7-D2ED-4455-A6B0-FD9A82C7879C}" destId="{3DE6F73E-0E98-4BF6-8353-AB2A0F597EA9}" srcOrd="3" destOrd="0" parTransId="{BF2A736D-0387-482D-924C-9DCF1CF196C8}" sibTransId="{F7C9607A-3E0A-4F8E-9941-ED4BF2C6F33C}"/>
    <dgm:cxn modelId="{E5C3E7CC-54EE-4253-8C36-2BB8C1493715}" type="presOf" srcId="{5E21D53A-ECD7-41C5-82CF-401FA0209D47}" destId="{9F8A0289-5B16-4BB3-9022-9334AE3A886C}" srcOrd="0" destOrd="0" presId="urn:microsoft.com/office/officeart/2011/layout/TabList"/>
    <dgm:cxn modelId="{732C913E-38FD-4066-B8F2-CF56B4C4D6A3}" srcId="{F0A9FBA7-D2ED-4455-A6B0-FD9A82C7879C}" destId="{508CF5B4-062D-4F3A-A91E-9858A234BDFF}" srcOrd="0" destOrd="0" parTransId="{356C7424-A980-4C48-8791-F246D2734F25}" sibTransId="{56FA0400-7B70-46CC-AF57-BD0C298A9612}"/>
    <dgm:cxn modelId="{901FBA09-E076-4E72-8232-F282EA8817E9}" srcId="{56265F69-8CAF-4CDA-BA15-415BFAD63E6F}" destId="{0EFD81CD-C6BF-419F-B97F-97B3757A3636}" srcOrd="0" destOrd="0" parTransId="{5B1DABA5-A0FD-43E0-90FB-2C67F0AEE90B}" sibTransId="{B8040053-E50D-42B0-A489-6306BCE34803}"/>
    <dgm:cxn modelId="{4B296191-280F-4F19-83AF-DACF30835909}" type="presOf" srcId="{BF1FFC7A-56D7-43BC-9B8D-92EB77B96607}" destId="{A0CDC516-C283-483B-9C6A-7D21D4E0FA86}" srcOrd="0" destOrd="0" presId="urn:microsoft.com/office/officeart/2011/layout/TabList"/>
    <dgm:cxn modelId="{9BE8B1B3-7AF3-4664-9B93-61E44B1ADBD4}" type="presOf" srcId="{3DE6F73E-0E98-4BF6-8353-AB2A0F597EA9}" destId="{E140E49E-059D-4880-8329-22F92764C280}" srcOrd="0" destOrd="0" presId="urn:microsoft.com/office/officeart/2011/layout/TabList"/>
    <dgm:cxn modelId="{5E03A7BC-025D-4B91-95F7-89794BC97755}" type="presOf" srcId="{56265F69-8CAF-4CDA-BA15-415BFAD63E6F}" destId="{5C6C0687-E9CB-41AB-AA39-1051C0A2933F}" srcOrd="0" destOrd="0" presId="urn:microsoft.com/office/officeart/2011/layout/TabList"/>
    <dgm:cxn modelId="{352E3614-6DCB-4FA0-9FD4-7BFB8DF251FF}" srcId="{F0A9FBA7-D2ED-4455-A6B0-FD9A82C7879C}" destId="{7627A101-22F1-4A94-A1D7-3FCE3581D71B}" srcOrd="2" destOrd="0" parTransId="{29DE5C43-29DB-4D7B-B6AC-8132CD2E9111}" sibTransId="{0BAB6F9F-40FE-4789-A2D4-D2C28B4668DE}"/>
    <dgm:cxn modelId="{21763641-747F-4831-AC28-6E35309C6D7D}" srcId="{7627A101-22F1-4A94-A1D7-3FCE3581D71B}" destId="{5E21D53A-ECD7-41C5-82CF-401FA0209D47}" srcOrd="0" destOrd="0" parTransId="{2FD95034-D0B4-481F-A362-2B127C155716}" sibTransId="{2EBFB4D2-C9CC-491A-9357-EB5031DD24B1}"/>
    <dgm:cxn modelId="{15616B9B-0EA0-4F83-8229-93E9DA2F72C5}" srcId="{BF1FFC7A-56D7-43BC-9B8D-92EB77B96607}" destId="{C6A315E5-8991-4E70-B98C-934084FCE26F}" srcOrd="0" destOrd="0" parTransId="{91089AA6-3CC7-4AF9-AE5F-CC6375CD9921}" sibTransId="{32EFACCB-62A5-40A5-9755-F100EB5AD715}"/>
    <dgm:cxn modelId="{475782E3-B832-43B9-8B1C-9925EE8CBD72}" type="presParOf" srcId="{E8DE6F93-3EC8-457E-B20B-04F7435B5340}" destId="{B230F943-73D5-4699-9F2F-30DEE76E1EDB}" srcOrd="0" destOrd="0" presId="urn:microsoft.com/office/officeart/2011/layout/TabList"/>
    <dgm:cxn modelId="{C96052D7-BFDD-4E0E-8E46-AE5AEFB22F2E}" type="presParOf" srcId="{B230F943-73D5-4699-9F2F-30DEE76E1EDB}" destId="{33A0DB99-7D81-4422-A876-7EF7006C28AD}" srcOrd="0" destOrd="0" presId="urn:microsoft.com/office/officeart/2011/layout/TabList"/>
    <dgm:cxn modelId="{069204C4-4DA1-43A1-AE30-E8FEF41B0371}" type="presParOf" srcId="{B230F943-73D5-4699-9F2F-30DEE76E1EDB}" destId="{3067BD09-9D60-47BC-9002-A3868F2CED0A}" srcOrd="1" destOrd="0" presId="urn:microsoft.com/office/officeart/2011/layout/TabList"/>
    <dgm:cxn modelId="{01AB721B-3C7A-4182-B935-D1A82A10BDF5}" type="presParOf" srcId="{B230F943-73D5-4699-9F2F-30DEE76E1EDB}" destId="{3CF949C3-3412-4702-B3A6-512748616B41}" srcOrd="2" destOrd="0" presId="urn:microsoft.com/office/officeart/2011/layout/TabList"/>
    <dgm:cxn modelId="{54437015-6764-4066-8DC1-D81CFA391C34}" type="presParOf" srcId="{E8DE6F93-3EC8-457E-B20B-04F7435B5340}" destId="{B495FAE4-1A00-471B-8A53-8949CC8F76C0}" srcOrd="1" destOrd="0" presId="urn:microsoft.com/office/officeart/2011/layout/TabList"/>
    <dgm:cxn modelId="{E7EACC69-AA5A-49C2-B09C-CD0D4812980E}" type="presParOf" srcId="{E8DE6F93-3EC8-457E-B20B-04F7435B5340}" destId="{1CFCCE6F-F72D-4E20-AFBD-C45B8AC25FD4}" srcOrd="2" destOrd="0" presId="urn:microsoft.com/office/officeart/2011/layout/TabList"/>
    <dgm:cxn modelId="{B17AEA45-D02B-4B5B-90A7-CE09F2747968}" type="presParOf" srcId="{1CFCCE6F-F72D-4E20-AFBD-C45B8AC25FD4}" destId="{5D2B1431-B236-4B72-9A74-0610B00C37EF}" srcOrd="0" destOrd="0" presId="urn:microsoft.com/office/officeart/2011/layout/TabList"/>
    <dgm:cxn modelId="{58782D96-EBE9-4616-BB76-DEE781A80F60}" type="presParOf" srcId="{1CFCCE6F-F72D-4E20-AFBD-C45B8AC25FD4}" destId="{5C6C0687-E9CB-41AB-AA39-1051C0A2933F}" srcOrd="1" destOrd="0" presId="urn:microsoft.com/office/officeart/2011/layout/TabList"/>
    <dgm:cxn modelId="{9C6CFBD1-D44D-4B08-B5EE-AC8CE2E79762}" type="presParOf" srcId="{1CFCCE6F-F72D-4E20-AFBD-C45B8AC25FD4}" destId="{D33DBB50-A618-4155-8C92-383BC0B38D9C}" srcOrd="2" destOrd="0" presId="urn:microsoft.com/office/officeart/2011/layout/TabList"/>
    <dgm:cxn modelId="{C725C723-0C8F-4E9F-8AA5-20C8698F6FFE}" type="presParOf" srcId="{E8DE6F93-3EC8-457E-B20B-04F7435B5340}" destId="{3308EA0B-673C-48C7-BC81-47BF7717E319}" srcOrd="3" destOrd="0" presId="urn:microsoft.com/office/officeart/2011/layout/TabList"/>
    <dgm:cxn modelId="{48329224-A567-4900-9105-2BED381F7DB8}" type="presParOf" srcId="{E8DE6F93-3EC8-457E-B20B-04F7435B5340}" destId="{E6E2E623-688A-4DE5-B362-BDE566DD155C}" srcOrd="4" destOrd="0" presId="urn:microsoft.com/office/officeart/2011/layout/TabList"/>
    <dgm:cxn modelId="{68931C08-4C5D-4ECD-8307-62D816DB1A15}" type="presParOf" srcId="{E6E2E623-688A-4DE5-B362-BDE566DD155C}" destId="{9F8A0289-5B16-4BB3-9022-9334AE3A886C}" srcOrd="0" destOrd="0" presId="urn:microsoft.com/office/officeart/2011/layout/TabList"/>
    <dgm:cxn modelId="{114AB85D-9790-416F-96F4-EF41DDAC72DE}" type="presParOf" srcId="{E6E2E623-688A-4DE5-B362-BDE566DD155C}" destId="{AC30AA9C-AD3A-4D5E-87F6-FE8F6DA8DE57}" srcOrd="1" destOrd="0" presId="urn:microsoft.com/office/officeart/2011/layout/TabList"/>
    <dgm:cxn modelId="{011A847E-6A98-4AB0-A71C-3CFF812ABD87}" type="presParOf" srcId="{E6E2E623-688A-4DE5-B362-BDE566DD155C}" destId="{17C337F0-1C72-4C8E-BB88-9975E724F194}" srcOrd="2" destOrd="0" presId="urn:microsoft.com/office/officeart/2011/layout/TabList"/>
    <dgm:cxn modelId="{AD95FBB6-4BD5-401F-B916-5D682FDAFB6C}" type="presParOf" srcId="{E8DE6F93-3EC8-457E-B20B-04F7435B5340}" destId="{F05261A9-FF40-48C3-8B2F-536D6D7AA2CB}" srcOrd="5" destOrd="0" presId="urn:microsoft.com/office/officeart/2011/layout/TabList"/>
    <dgm:cxn modelId="{68B1C909-7D1A-47DE-B078-78E011D680F1}" type="presParOf" srcId="{E8DE6F93-3EC8-457E-B20B-04F7435B5340}" destId="{73A1BD3A-6217-4CD7-A9C7-BB9920823772}" srcOrd="6" destOrd="0" presId="urn:microsoft.com/office/officeart/2011/layout/TabList"/>
    <dgm:cxn modelId="{B2C58EF1-EB01-4C23-AFDA-8EB754C0797C}" type="presParOf" srcId="{73A1BD3A-6217-4CD7-A9C7-BB9920823772}" destId="{F400E391-4CCE-4354-B1C7-792BB1F52E44}" srcOrd="0" destOrd="0" presId="urn:microsoft.com/office/officeart/2011/layout/TabList"/>
    <dgm:cxn modelId="{3761EDE4-7A30-45FE-84AB-4616DE58F1C1}" type="presParOf" srcId="{73A1BD3A-6217-4CD7-A9C7-BB9920823772}" destId="{E140E49E-059D-4880-8329-22F92764C280}" srcOrd="1" destOrd="0" presId="urn:microsoft.com/office/officeart/2011/layout/TabList"/>
    <dgm:cxn modelId="{FFCEB1BF-C083-4B6D-B250-5B00F5CD1364}" type="presParOf" srcId="{73A1BD3A-6217-4CD7-A9C7-BB9920823772}" destId="{08445B03-45D5-4954-AA29-D68AF3896E69}" srcOrd="2" destOrd="0" presId="urn:microsoft.com/office/officeart/2011/layout/TabList"/>
    <dgm:cxn modelId="{4C51B4C4-8339-4AAA-AD2C-84348A6FFBE2}" type="presParOf" srcId="{E8DE6F93-3EC8-457E-B20B-04F7435B5340}" destId="{8F8E721B-D206-437C-9452-32F2EEE74450}" srcOrd="7" destOrd="0" presId="urn:microsoft.com/office/officeart/2011/layout/TabList"/>
    <dgm:cxn modelId="{543FA8FB-319A-42A4-8A38-287837E0EBAE}" type="presParOf" srcId="{E8DE6F93-3EC8-457E-B20B-04F7435B5340}" destId="{B5397F11-98CF-423B-9A17-9055412632A8}" srcOrd="8" destOrd="0" presId="urn:microsoft.com/office/officeart/2011/layout/TabList"/>
    <dgm:cxn modelId="{375AC268-E512-460A-A248-715AD453E899}" type="presParOf" srcId="{B5397F11-98CF-423B-9A17-9055412632A8}" destId="{D20A2B78-DE6E-4BFA-BC13-E477C9D75E97}" srcOrd="0" destOrd="0" presId="urn:microsoft.com/office/officeart/2011/layout/TabList"/>
    <dgm:cxn modelId="{D88E0280-11B2-48B5-8B44-CF128B0254F4}" type="presParOf" srcId="{B5397F11-98CF-423B-9A17-9055412632A8}" destId="{A0CDC516-C283-483B-9C6A-7D21D4E0FA86}" srcOrd="1" destOrd="0" presId="urn:microsoft.com/office/officeart/2011/layout/TabList"/>
    <dgm:cxn modelId="{7B47271A-25EF-4FA1-B598-3B356E4F6F21}" type="presParOf" srcId="{B5397F11-98CF-423B-9A17-9055412632A8}" destId="{DBB52034-D0FF-4E96-A53F-632DFD73099E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BDF599-D968-4B69-A52A-8DBFE74FA0C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113894-CCD9-422B-8F81-5DCBC5FD06DB}">
      <dgm:prSet phldrT="[Text]" custT="1"/>
      <dgm:spPr/>
      <dgm:t>
        <a:bodyPr/>
        <a:lstStyle/>
        <a:p>
          <a:r>
            <a:rPr lang="en-US" sz="1400" b="1" dirty="0"/>
            <a:t>Task Priority</a:t>
          </a:r>
        </a:p>
      </dgm:t>
    </dgm:pt>
    <dgm:pt modelId="{834A62AE-0AF5-4703-87BD-CD643C291CE8}" type="parTrans" cxnId="{450A3BE6-8468-4BD5-88B8-19B0C65B2FC5}">
      <dgm:prSet/>
      <dgm:spPr/>
      <dgm:t>
        <a:bodyPr/>
        <a:lstStyle/>
        <a:p>
          <a:endParaRPr lang="en-US"/>
        </a:p>
      </dgm:t>
    </dgm:pt>
    <dgm:pt modelId="{FE42FCB4-8891-4117-9FFA-57B42DEC44F4}" type="sibTrans" cxnId="{450A3BE6-8468-4BD5-88B8-19B0C65B2FC5}">
      <dgm:prSet/>
      <dgm:spPr/>
      <dgm:t>
        <a:bodyPr/>
        <a:lstStyle/>
        <a:p>
          <a:endParaRPr lang="en-US"/>
        </a:p>
      </dgm:t>
    </dgm:pt>
    <dgm:pt modelId="{4E1AD8BA-92F2-4727-8746-9165CFEE6F73}">
      <dgm:prSet phldrT="[Text]" custT="1"/>
      <dgm:spPr/>
      <dgm:t>
        <a:bodyPr/>
        <a:lstStyle/>
        <a:p>
          <a:r>
            <a:rPr lang="en-US" sz="1400" b="1" dirty="0"/>
            <a:t>Static Priority</a:t>
          </a:r>
        </a:p>
      </dgm:t>
    </dgm:pt>
    <dgm:pt modelId="{4C3E6C19-5A72-4E3D-AC79-FF4118FA7B55}" type="parTrans" cxnId="{F93ADD91-443F-4708-9F87-6D4CBB8A2BB6}">
      <dgm:prSet/>
      <dgm:spPr/>
      <dgm:t>
        <a:bodyPr/>
        <a:lstStyle/>
        <a:p>
          <a:endParaRPr lang="en-US"/>
        </a:p>
      </dgm:t>
    </dgm:pt>
    <dgm:pt modelId="{70AC6005-5315-4E60-88D2-0ED665696CB5}" type="sibTrans" cxnId="{F93ADD91-443F-4708-9F87-6D4CBB8A2BB6}">
      <dgm:prSet/>
      <dgm:spPr/>
      <dgm:t>
        <a:bodyPr/>
        <a:lstStyle/>
        <a:p>
          <a:endParaRPr lang="en-US"/>
        </a:p>
      </dgm:t>
    </dgm:pt>
    <dgm:pt modelId="{B8452432-32C5-4D95-8BA7-2F294EE75CCD}">
      <dgm:prSet phldrT="[Text]" custT="1"/>
      <dgm:spPr/>
      <dgm:t>
        <a:bodyPr/>
        <a:lstStyle/>
        <a:p>
          <a:r>
            <a:rPr lang="en-US" sz="1400" b="1" dirty="0"/>
            <a:t>Dynamic Priority</a:t>
          </a:r>
        </a:p>
      </dgm:t>
    </dgm:pt>
    <dgm:pt modelId="{7F0A3B75-4C16-4DCC-8BF7-A2EA8A335C96}" type="parTrans" cxnId="{C6E788AA-4B22-4CAF-9A39-3B5643B36DE7}">
      <dgm:prSet/>
      <dgm:spPr/>
      <dgm:t>
        <a:bodyPr/>
        <a:lstStyle/>
        <a:p>
          <a:endParaRPr lang="en-US"/>
        </a:p>
      </dgm:t>
    </dgm:pt>
    <dgm:pt modelId="{06646280-551B-4819-A99B-4F2A53ED4C79}" type="sibTrans" cxnId="{C6E788AA-4B22-4CAF-9A39-3B5643B36DE7}">
      <dgm:prSet/>
      <dgm:spPr/>
      <dgm:t>
        <a:bodyPr/>
        <a:lstStyle/>
        <a:p>
          <a:endParaRPr lang="en-US"/>
        </a:p>
      </dgm:t>
    </dgm:pt>
    <dgm:pt modelId="{359E8522-03E4-49DB-A67B-C361212CE83B}">
      <dgm:prSet/>
      <dgm:spPr/>
      <dgm:t>
        <a:bodyPr/>
        <a:lstStyle/>
        <a:p>
          <a:r>
            <a:rPr lang="en-US" dirty="0"/>
            <a:t>A priority is assigned to each task . the more importance the task , the higher priority given to it .</a:t>
          </a:r>
        </a:p>
      </dgm:t>
    </dgm:pt>
    <dgm:pt modelId="{AD47EF8E-4BF9-4700-8FD6-EBA4CC5FD077}" type="parTrans" cxnId="{65FE610E-6713-4F88-B345-240C641A8809}">
      <dgm:prSet/>
      <dgm:spPr/>
      <dgm:t>
        <a:bodyPr/>
        <a:lstStyle/>
        <a:p>
          <a:endParaRPr lang="en-US"/>
        </a:p>
      </dgm:t>
    </dgm:pt>
    <dgm:pt modelId="{2ED1D458-1754-42DA-BDE5-07661DA46702}" type="sibTrans" cxnId="{65FE610E-6713-4F88-B345-240C641A8809}">
      <dgm:prSet/>
      <dgm:spPr/>
      <dgm:t>
        <a:bodyPr/>
        <a:lstStyle/>
        <a:p>
          <a:endParaRPr lang="en-US"/>
        </a:p>
      </dgm:t>
    </dgm:pt>
    <dgm:pt modelId="{D7BA7E11-124E-4124-BED8-62BF2DDC5709}">
      <dgm:prSet/>
      <dgm:spPr/>
      <dgm:t>
        <a:bodyPr/>
        <a:lstStyle/>
        <a:p>
          <a:r>
            <a:rPr lang="en-US" dirty="0"/>
            <a:t>Task priorities are static when the priority of each task does not change during the execution time . Each task is given a fixed priority at a compile time.</a:t>
          </a:r>
        </a:p>
      </dgm:t>
    </dgm:pt>
    <dgm:pt modelId="{E0F4EE61-DD5D-4742-AB61-76EE84B42769}" type="parTrans" cxnId="{5C9EB2F7-6E02-407B-AF63-058E1BB66936}">
      <dgm:prSet/>
      <dgm:spPr/>
      <dgm:t>
        <a:bodyPr/>
        <a:lstStyle/>
        <a:p>
          <a:endParaRPr lang="en-US"/>
        </a:p>
      </dgm:t>
    </dgm:pt>
    <dgm:pt modelId="{25FAEF9D-961A-417F-9077-8750B4E89A5F}" type="sibTrans" cxnId="{5C9EB2F7-6E02-407B-AF63-058E1BB66936}">
      <dgm:prSet/>
      <dgm:spPr/>
      <dgm:t>
        <a:bodyPr/>
        <a:lstStyle/>
        <a:p>
          <a:endParaRPr lang="en-US"/>
        </a:p>
      </dgm:t>
    </dgm:pt>
    <dgm:pt modelId="{D17CDCC7-9819-4EB2-889C-5658EC5AB6CB}">
      <dgm:prSet/>
      <dgm:spPr/>
      <dgm:t>
        <a:bodyPr/>
        <a:lstStyle/>
        <a:p>
          <a:r>
            <a:rPr lang="en-US" dirty="0"/>
            <a:t>Task priorities are dynamic if the priority of the task can be change during the run time this feature is used is used in Real-time kernel to avoid </a:t>
          </a:r>
          <a:r>
            <a:rPr lang="en-US" dirty="0">
              <a:solidFill>
                <a:srgbClr val="C00000"/>
              </a:solidFill>
            </a:rPr>
            <a:t>priority inversion(will discussed later)</a:t>
          </a:r>
          <a:r>
            <a:rPr lang="en-US" dirty="0"/>
            <a:t>  </a:t>
          </a:r>
        </a:p>
      </dgm:t>
    </dgm:pt>
    <dgm:pt modelId="{F66335F1-62EC-4CE0-8EBE-6821A705AA16}" type="parTrans" cxnId="{ABCBA00F-9A7E-48CA-B6B3-0E319C1EBE31}">
      <dgm:prSet/>
      <dgm:spPr/>
      <dgm:t>
        <a:bodyPr/>
        <a:lstStyle/>
        <a:p>
          <a:endParaRPr lang="en-US"/>
        </a:p>
      </dgm:t>
    </dgm:pt>
    <dgm:pt modelId="{97560F66-324F-4F6C-A49F-1FE30280DFBE}" type="sibTrans" cxnId="{ABCBA00F-9A7E-48CA-B6B3-0E319C1EBE31}">
      <dgm:prSet/>
      <dgm:spPr/>
      <dgm:t>
        <a:bodyPr/>
        <a:lstStyle/>
        <a:p>
          <a:endParaRPr lang="en-US"/>
        </a:p>
      </dgm:t>
    </dgm:pt>
    <dgm:pt modelId="{D7551AEF-0F0A-41B9-B8E3-31E8BD0BED47}" type="pres">
      <dgm:prSet presAssocID="{DEBDF599-D968-4B69-A52A-8DBFE74FA0C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7A2B97-3782-4180-AC40-69B79D4A02D3}" type="pres">
      <dgm:prSet presAssocID="{58113894-CCD9-422B-8F81-5DCBC5FD06DB}" presName="composite" presStyleCnt="0"/>
      <dgm:spPr/>
    </dgm:pt>
    <dgm:pt modelId="{BD58EC53-E7F5-4646-872E-5095143308E2}" type="pres">
      <dgm:prSet presAssocID="{58113894-CCD9-422B-8F81-5DCBC5FD06D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F2B7D5-52C5-43B4-BDCA-1C40F39AD550}" type="pres">
      <dgm:prSet presAssocID="{58113894-CCD9-422B-8F81-5DCBC5FD06D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687ED-7EAD-45E1-9D98-B4D90F737D72}" type="pres">
      <dgm:prSet presAssocID="{FE42FCB4-8891-4117-9FFA-57B42DEC44F4}" presName="sp" presStyleCnt="0"/>
      <dgm:spPr/>
    </dgm:pt>
    <dgm:pt modelId="{A13EE300-B7DB-43B0-9E70-CF8C9DD436A5}" type="pres">
      <dgm:prSet presAssocID="{4E1AD8BA-92F2-4727-8746-9165CFEE6F73}" presName="composite" presStyleCnt="0"/>
      <dgm:spPr/>
    </dgm:pt>
    <dgm:pt modelId="{D276C6E9-A969-400B-9247-7E77CB690D95}" type="pres">
      <dgm:prSet presAssocID="{4E1AD8BA-92F2-4727-8746-9165CFEE6F7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AA9F9-AF52-443D-BFF0-94AD741ABD0A}" type="pres">
      <dgm:prSet presAssocID="{4E1AD8BA-92F2-4727-8746-9165CFEE6F7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79B15-FD3F-4EFC-B8D4-B952B2ADF8E3}" type="pres">
      <dgm:prSet presAssocID="{70AC6005-5315-4E60-88D2-0ED665696CB5}" presName="sp" presStyleCnt="0"/>
      <dgm:spPr/>
    </dgm:pt>
    <dgm:pt modelId="{5E6EFBFB-F8F0-4500-B1F7-0E3EB1479F0D}" type="pres">
      <dgm:prSet presAssocID="{B8452432-32C5-4D95-8BA7-2F294EE75CCD}" presName="composite" presStyleCnt="0"/>
      <dgm:spPr/>
    </dgm:pt>
    <dgm:pt modelId="{5B9E539E-2B13-4EF3-8483-2B4FBC9F8594}" type="pres">
      <dgm:prSet presAssocID="{B8452432-32C5-4D95-8BA7-2F294EE75CC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607BB-9979-4378-B02B-F46C442C81C1}" type="pres">
      <dgm:prSet presAssocID="{B8452432-32C5-4D95-8BA7-2F294EE75CC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814486-1E0A-4EF5-BAB3-BD0F3B62EA65}" type="presOf" srcId="{4E1AD8BA-92F2-4727-8746-9165CFEE6F73}" destId="{D276C6E9-A969-400B-9247-7E77CB690D95}" srcOrd="0" destOrd="0" presId="urn:microsoft.com/office/officeart/2005/8/layout/chevron2"/>
    <dgm:cxn modelId="{F93ADD91-443F-4708-9F87-6D4CBB8A2BB6}" srcId="{DEBDF599-D968-4B69-A52A-8DBFE74FA0C3}" destId="{4E1AD8BA-92F2-4727-8746-9165CFEE6F73}" srcOrd="1" destOrd="0" parTransId="{4C3E6C19-5A72-4E3D-AC79-FF4118FA7B55}" sibTransId="{70AC6005-5315-4E60-88D2-0ED665696CB5}"/>
    <dgm:cxn modelId="{DA245740-EC01-41AA-B755-A5441BA05551}" type="presOf" srcId="{DEBDF599-D968-4B69-A52A-8DBFE74FA0C3}" destId="{D7551AEF-0F0A-41B9-B8E3-31E8BD0BED47}" srcOrd="0" destOrd="0" presId="urn:microsoft.com/office/officeart/2005/8/layout/chevron2"/>
    <dgm:cxn modelId="{65FE610E-6713-4F88-B345-240C641A8809}" srcId="{58113894-CCD9-422B-8F81-5DCBC5FD06DB}" destId="{359E8522-03E4-49DB-A67B-C361212CE83B}" srcOrd="0" destOrd="0" parTransId="{AD47EF8E-4BF9-4700-8FD6-EBA4CC5FD077}" sibTransId="{2ED1D458-1754-42DA-BDE5-07661DA46702}"/>
    <dgm:cxn modelId="{A5AB231B-5324-4586-98E2-E13E672B5E3F}" type="presOf" srcId="{D7BA7E11-124E-4124-BED8-62BF2DDC5709}" destId="{EAEAA9F9-AF52-443D-BFF0-94AD741ABD0A}" srcOrd="0" destOrd="0" presId="urn:microsoft.com/office/officeart/2005/8/layout/chevron2"/>
    <dgm:cxn modelId="{450A3BE6-8468-4BD5-88B8-19B0C65B2FC5}" srcId="{DEBDF599-D968-4B69-A52A-8DBFE74FA0C3}" destId="{58113894-CCD9-422B-8F81-5DCBC5FD06DB}" srcOrd="0" destOrd="0" parTransId="{834A62AE-0AF5-4703-87BD-CD643C291CE8}" sibTransId="{FE42FCB4-8891-4117-9FFA-57B42DEC44F4}"/>
    <dgm:cxn modelId="{ABCBA00F-9A7E-48CA-B6B3-0E319C1EBE31}" srcId="{B8452432-32C5-4D95-8BA7-2F294EE75CCD}" destId="{D17CDCC7-9819-4EB2-889C-5658EC5AB6CB}" srcOrd="0" destOrd="0" parTransId="{F66335F1-62EC-4CE0-8EBE-6821A705AA16}" sibTransId="{97560F66-324F-4F6C-A49F-1FE30280DFBE}"/>
    <dgm:cxn modelId="{5C9EB2F7-6E02-407B-AF63-058E1BB66936}" srcId="{4E1AD8BA-92F2-4727-8746-9165CFEE6F73}" destId="{D7BA7E11-124E-4124-BED8-62BF2DDC5709}" srcOrd="0" destOrd="0" parTransId="{E0F4EE61-DD5D-4742-AB61-76EE84B42769}" sibTransId="{25FAEF9D-961A-417F-9077-8750B4E89A5F}"/>
    <dgm:cxn modelId="{7DB531FA-84D4-4161-B1B2-D05A12054A98}" type="presOf" srcId="{58113894-CCD9-422B-8F81-5DCBC5FD06DB}" destId="{BD58EC53-E7F5-4646-872E-5095143308E2}" srcOrd="0" destOrd="0" presId="urn:microsoft.com/office/officeart/2005/8/layout/chevron2"/>
    <dgm:cxn modelId="{B2067EFF-EDC8-4A43-AF94-F21E3CC45B6C}" type="presOf" srcId="{B8452432-32C5-4D95-8BA7-2F294EE75CCD}" destId="{5B9E539E-2B13-4EF3-8483-2B4FBC9F8594}" srcOrd="0" destOrd="0" presId="urn:microsoft.com/office/officeart/2005/8/layout/chevron2"/>
    <dgm:cxn modelId="{F235FEFC-8994-4F35-A0D4-96E075FDF3E7}" type="presOf" srcId="{D17CDCC7-9819-4EB2-889C-5658EC5AB6CB}" destId="{087607BB-9979-4378-B02B-F46C442C81C1}" srcOrd="0" destOrd="0" presId="urn:microsoft.com/office/officeart/2005/8/layout/chevron2"/>
    <dgm:cxn modelId="{C6E788AA-4B22-4CAF-9A39-3B5643B36DE7}" srcId="{DEBDF599-D968-4B69-A52A-8DBFE74FA0C3}" destId="{B8452432-32C5-4D95-8BA7-2F294EE75CCD}" srcOrd="2" destOrd="0" parTransId="{7F0A3B75-4C16-4DCC-8BF7-A2EA8A335C96}" sibTransId="{06646280-551B-4819-A99B-4F2A53ED4C79}"/>
    <dgm:cxn modelId="{E8799EF5-4070-41EB-A573-01739B9ABF1F}" type="presOf" srcId="{359E8522-03E4-49DB-A67B-C361212CE83B}" destId="{B7F2B7D5-52C5-43B4-BDCA-1C40F39AD550}" srcOrd="0" destOrd="0" presId="urn:microsoft.com/office/officeart/2005/8/layout/chevron2"/>
    <dgm:cxn modelId="{00036E1B-8CE2-4C31-BD8F-C06526E0D009}" type="presParOf" srcId="{D7551AEF-0F0A-41B9-B8E3-31E8BD0BED47}" destId="{7E7A2B97-3782-4180-AC40-69B79D4A02D3}" srcOrd="0" destOrd="0" presId="urn:microsoft.com/office/officeart/2005/8/layout/chevron2"/>
    <dgm:cxn modelId="{DC1BA1BE-D0B2-48EC-B735-494F2166899E}" type="presParOf" srcId="{7E7A2B97-3782-4180-AC40-69B79D4A02D3}" destId="{BD58EC53-E7F5-4646-872E-5095143308E2}" srcOrd="0" destOrd="0" presId="urn:microsoft.com/office/officeart/2005/8/layout/chevron2"/>
    <dgm:cxn modelId="{65D4245B-0490-452E-AE01-AA6933E1F5D4}" type="presParOf" srcId="{7E7A2B97-3782-4180-AC40-69B79D4A02D3}" destId="{B7F2B7D5-52C5-43B4-BDCA-1C40F39AD550}" srcOrd="1" destOrd="0" presId="urn:microsoft.com/office/officeart/2005/8/layout/chevron2"/>
    <dgm:cxn modelId="{B02BCCB4-B327-4241-B818-462B014A32C1}" type="presParOf" srcId="{D7551AEF-0F0A-41B9-B8E3-31E8BD0BED47}" destId="{842687ED-7EAD-45E1-9D98-B4D90F737D72}" srcOrd="1" destOrd="0" presId="urn:microsoft.com/office/officeart/2005/8/layout/chevron2"/>
    <dgm:cxn modelId="{02B349EE-6932-4159-AFA8-A88308A91552}" type="presParOf" srcId="{D7551AEF-0F0A-41B9-B8E3-31E8BD0BED47}" destId="{A13EE300-B7DB-43B0-9E70-CF8C9DD436A5}" srcOrd="2" destOrd="0" presId="urn:microsoft.com/office/officeart/2005/8/layout/chevron2"/>
    <dgm:cxn modelId="{B74ACC2C-2B9B-4CE0-AE7E-BAD764560CA8}" type="presParOf" srcId="{A13EE300-B7DB-43B0-9E70-CF8C9DD436A5}" destId="{D276C6E9-A969-400B-9247-7E77CB690D95}" srcOrd="0" destOrd="0" presId="urn:microsoft.com/office/officeart/2005/8/layout/chevron2"/>
    <dgm:cxn modelId="{4D2CA6CD-D39A-4D97-8608-DDD2B9405F4E}" type="presParOf" srcId="{A13EE300-B7DB-43B0-9E70-CF8C9DD436A5}" destId="{EAEAA9F9-AF52-443D-BFF0-94AD741ABD0A}" srcOrd="1" destOrd="0" presId="urn:microsoft.com/office/officeart/2005/8/layout/chevron2"/>
    <dgm:cxn modelId="{5A87FCA5-415C-4A56-90C9-A8D67EFF3540}" type="presParOf" srcId="{D7551AEF-0F0A-41B9-B8E3-31E8BD0BED47}" destId="{32279B15-FD3F-4EFC-B8D4-B952B2ADF8E3}" srcOrd="3" destOrd="0" presId="urn:microsoft.com/office/officeart/2005/8/layout/chevron2"/>
    <dgm:cxn modelId="{AF7DD7FD-13D8-41F8-B605-121756F85FA7}" type="presParOf" srcId="{D7551AEF-0F0A-41B9-B8E3-31E8BD0BED47}" destId="{5E6EFBFB-F8F0-4500-B1F7-0E3EB1479F0D}" srcOrd="4" destOrd="0" presId="urn:microsoft.com/office/officeart/2005/8/layout/chevron2"/>
    <dgm:cxn modelId="{34234825-A062-4F15-8B83-0E6BD9E439F0}" type="presParOf" srcId="{5E6EFBFB-F8F0-4500-B1F7-0E3EB1479F0D}" destId="{5B9E539E-2B13-4EF3-8483-2B4FBC9F8594}" srcOrd="0" destOrd="0" presId="urn:microsoft.com/office/officeart/2005/8/layout/chevron2"/>
    <dgm:cxn modelId="{4C8F3B2D-0696-44B7-ABB4-A72C223A95C9}" type="presParOf" srcId="{5E6EFBFB-F8F0-4500-B1F7-0E3EB1479F0D}" destId="{087607BB-9979-4378-B02B-F46C442C81C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D3B41A-11FF-4FB3-AFB4-9BD599C445E6}" type="doc">
      <dgm:prSet loTypeId="urn:diagrams.loki3.com/Bracke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A738FA-1F2A-47D8-972E-A89D70AFE01C}">
      <dgm:prSet phldrT="[Text]" custT="1"/>
      <dgm:spPr/>
      <dgm:t>
        <a:bodyPr/>
        <a:lstStyle/>
        <a:p>
          <a:pPr algn="ctr"/>
          <a:r>
            <a:rPr lang="en-US" sz="2400" dirty="0"/>
            <a:t>Array of Tasks</a:t>
          </a:r>
        </a:p>
      </dgm:t>
    </dgm:pt>
    <dgm:pt modelId="{D2A7F9A4-907F-4516-BA65-D21C2C90A88F}" type="parTrans" cxnId="{E83E7D1B-9948-4395-9CAF-4D53F5D25CCB}">
      <dgm:prSet/>
      <dgm:spPr/>
      <dgm:t>
        <a:bodyPr/>
        <a:lstStyle/>
        <a:p>
          <a:endParaRPr lang="en-US" sz="1600"/>
        </a:p>
      </dgm:t>
    </dgm:pt>
    <dgm:pt modelId="{30E8CB7C-D288-45D0-84A0-010744E0DF59}" type="sibTrans" cxnId="{E83E7D1B-9948-4395-9CAF-4D53F5D25CCB}">
      <dgm:prSet/>
      <dgm:spPr/>
      <dgm:t>
        <a:bodyPr/>
        <a:lstStyle/>
        <a:p>
          <a:endParaRPr lang="en-US" sz="1600"/>
        </a:p>
      </dgm:t>
    </dgm:pt>
    <dgm:pt modelId="{0B940E0E-33DA-443E-9C87-60408ED9BC9B}">
      <dgm:prSet phldrT="[Text]" custT="1"/>
      <dgm:spPr/>
      <dgm:t>
        <a:bodyPr/>
        <a:lstStyle/>
        <a:p>
          <a:r>
            <a:rPr lang="en-US" sz="2000" dirty="0"/>
            <a:t>We need to configure n array of the maximum no of tasks that system can handle.</a:t>
          </a:r>
        </a:p>
      </dgm:t>
    </dgm:pt>
    <dgm:pt modelId="{69B5A865-0465-4A5F-8E43-D533BEBA5077}" type="parTrans" cxnId="{D142B335-F139-4945-B890-2866FA2A1285}">
      <dgm:prSet/>
      <dgm:spPr/>
      <dgm:t>
        <a:bodyPr/>
        <a:lstStyle/>
        <a:p>
          <a:endParaRPr lang="en-US" sz="1600"/>
        </a:p>
      </dgm:t>
    </dgm:pt>
    <dgm:pt modelId="{984802CF-941F-4665-9FE5-8D9068B2421B}" type="sibTrans" cxnId="{D142B335-F139-4945-B890-2866FA2A1285}">
      <dgm:prSet/>
      <dgm:spPr/>
      <dgm:t>
        <a:bodyPr/>
        <a:lstStyle/>
        <a:p>
          <a:endParaRPr lang="en-US" sz="1600"/>
        </a:p>
      </dgm:t>
    </dgm:pt>
    <dgm:pt modelId="{350BB9DD-6114-48DC-8CFD-CBFF2268CAE1}" type="pres">
      <dgm:prSet presAssocID="{FBD3B41A-11FF-4FB3-AFB4-9BD599C445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B660A6-361F-489C-BB98-78FC6AA1D284}" type="pres">
      <dgm:prSet presAssocID="{3BA738FA-1F2A-47D8-972E-A89D70AFE01C}" presName="linNode" presStyleCnt="0"/>
      <dgm:spPr/>
    </dgm:pt>
    <dgm:pt modelId="{88C96539-F42E-4BEA-8213-7A41E9E72973}" type="pres">
      <dgm:prSet presAssocID="{3BA738FA-1F2A-47D8-972E-A89D70AFE01C}" presName="parTx" presStyleLbl="revTx" presStyleIdx="0" presStyleCnt="1" custScaleY="120148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3803C-9CD9-4823-9FE6-0F14BB38AF54}" type="pres">
      <dgm:prSet presAssocID="{3BA738FA-1F2A-47D8-972E-A89D70AFE01C}" presName="bracket" presStyleLbl="parChTrans1D1" presStyleIdx="0" presStyleCnt="1"/>
      <dgm:spPr/>
    </dgm:pt>
    <dgm:pt modelId="{CF1D1838-910F-414B-953A-77E70A050BEB}" type="pres">
      <dgm:prSet presAssocID="{3BA738FA-1F2A-47D8-972E-A89D70AFE01C}" presName="spH" presStyleCnt="0"/>
      <dgm:spPr/>
    </dgm:pt>
    <dgm:pt modelId="{3D5E5F30-91F6-4ADB-B24A-8C5BF8ACFA48}" type="pres">
      <dgm:prSet presAssocID="{3BA738FA-1F2A-47D8-972E-A89D70AFE01C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3E7D1B-9948-4395-9CAF-4D53F5D25CCB}" srcId="{FBD3B41A-11FF-4FB3-AFB4-9BD599C445E6}" destId="{3BA738FA-1F2A-47D8-972E-A89D70AFE01C}" srcOrd="0" destOrd="0" parTransId="{D2A7F9A4-907F-4516-BA65-D21C2C90A88F}" sibTransId="{30E8CB7C-D288-45D0-84A0-010744E0DF59}"/>
    <dgm:cxn modelId="{F1A80841-4AC3-43C8-AF23-BAEEED406BCF}" type="presOf" srcId="{3BA738FA-1F2A-47D8-972E-A89D70AFE01C}" destId="{88C96539-F42E-4BEA-8213-7A41E9E72973}" srcOrd="0" destOrd="0" presId="urn:diagrams.loki3.com/BracketList"/>
    <dgm:cxn modelId="{FCFAA3E2-F353-4F1F-9D0E-981322F9A264}" type="presOf" srcId="{FBD3B41A-11FF-4FB3-AFB4-9BD599C445E6}" destId="{350BB9DD-6114-48DC-8CFD-CBFF2268CAE1}" srcOrd="0" destOrd="0" presId="urn:diagrams.loki3.com/BracketList"/>
    <dgm:cxn modelId="{E2EA1675-098A-4684-8EFC-7301D12C75C1}" type="presOf" srcId="{0B940E0E-33DA-443E-9C87-60408ED9BC9B}" destId="{3D5E5F30-91F6-4ADB-B24A-8C5BF8ACFA48}" srcOrd="0" destOrd="0" presId="urn:diagrams.loki3.com/BracketList"/>
    <dgm:cxn modelId="{D142B335-F139-4945-B890-2866FA2A1285}" srcId="{3BA738FA-1F2A-47D8-972E-A89D70AFE01C}" destId="{0B940E0E-33DA-443E-9C87-60408ED9BC9B}" srcOrd="0" destOrd="0" parTransId="{69B5A865-0465-4A5F-8E43-D533BEBA5077}" sibTransId="{984802CF-941F-4665-9FE5-8D9068B2421B}"/>
    <dgm:cxn modelId="{E5E59C63-F7A8-4932-A7CB-DB7C4BA66159}" type="presParOf" srcId="{350BB9DD-6114-48DC-8CFD-CBFF2268CAE1}" destId="{CBB660A6-361F-489C-BB98-78FC6AA1D284}" srcOrd="0" destOrd="0" presId="urn:diagrams.loki3.com/BracketList"/>
    <dgm:cxn modelId="{6395ED1A-A0D6-4131-B52E-55FCA637F784}" type="presParOf" srcId="{CBB660A6-361F-489C-BB98-78FC6AA1D284}" destId="{88C96539-F42E-4BEA-8213-7A41E9E72973}" srcOrd="0" destOrd="0" presId="urn:diagrams.loki3.com/BracketList"/>
    <dgm:cxn modelId="{736C05BE-0358-4C38-BC2B-DE6452ECCF21}" type="presParOf" srcId="{CBB660A6-361F-489C-BB98-78FC6AA1D284}" destId="{B9D3803C-9CD9-4823-9FE6-0F14BB38AF54}" srcOrd="1" destOrd="0" presId="urn:diagrams.loki3.com/BracketList"/>
    <dgm:cxn modelId="{5D959B47-847D-4ABB-A3AA-10A68470D376}" type="presParOf" srcId="{CBB660A6-361F-489C-BB98-78FC6AA1D284}" destId="{CF1D1838-910F-414B-953A-77E70A050BEB}" srcOrd="2" destOrd="0" presId="urn:diagrams.loki3.com/BracketList"/>
    <dgm:cxn modelId="{6119E427-4900-4706-908F-A20DBD2E32C1}" type="presParOf" srcId="{CBB660A6-361F-489C-BB98-78FC6AA1D284}" destId="{3D5E5F30-91F6-4ADB-B24A-8C5BF8ACFA4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D3B41A-11FF-4FB3-AFB4-9BD599C445E6}" type="doc">
      <dgm:prSet loTypeId="urn:diagrams.loki3.com/Bracke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A738FA-1F2A-47D8-972E-A89D70AFE01C}">
      <dgm:prSet phldrT="[Text]" custT="1"/>
      <dgm:spPr/>
      <dgm:t>
        <a:bodyPr/>
        <a:lstStyle/>
        <a:p>
          <a:pPr algn="ctr"/>
          <a:r>
            <a:rPr lang="en-US" sz="2800" dirty="0"/>
            <a:t>Task Definition</a:t>
          </a:r>
        </a:p>
      </dgm:t>
    </dgm:pt>
    <dgm:pt modelId="{D2A7F9A4-907F-4516-BA65-D21C2C90A88F}" type="parTrans" cxnId="{E83E7D1B-9948-4395-9CAF-4D53F5D25CCB}">
      <dgm:prSet/>
      <dgm:spPr/>
      <dgm:t>
        <a:bodyPr/>
        <a:lstStyle/>
        <a:p>
          <a:endParaRPr lang="en-US"/>
        </a:p>
      </dgm:t>
    </dgm:pt>
    <dgm:pt modelId="{30E8CB7C-D288-45D0-84A0-010744E0DF59}" type="sibTrans" cxnId="{E83E7D1B-9948-4395-9CAF-4D53F5D25CCB}">
      <dgm:prSet/>
      <dgm:spPr/>
      <dgm:t>
        <a:bodyPr/>
        <a:lstStyle/>
        <a:p>
          <a:endParaRPr lang="en-US"/>
        </a:p>
      </dgm:t>
    </dgm:pt>
    <dgm:pt modelId="{0B940E0E-33DA-443E-9C87-60408ED9BC9B}">
      <dgm:prSet phldrT="[Text]" custT="1"/>
      <dgm:spPr/>
      <dgm:t>
        <a:bodyPr/>
        <a:lstStyle/>
        <a:p>
          <a:r>
            <a:rPr lang="en-US" sz="2000" dirty="0"/>
            <a:t>We need to define a New struct for the task with it’s parameters.</a:t>
          </a:r>
        </a:p>
      </dgm:t>
    </dgm:pt>
    <dgm:pt modelId="{69B5A865-0465-4A5F-8E43-D533BEBA5077}" type="parTrans" cxnId="{D142B335-F139-4945-B890-2866FA2A1285}">
      <dgm:prSet/>
      <dgm:spPr/>
      <dgm:t>
        <a:bodyPr/>
        <a:lstStyle/>
        <a:p>
          <a:endParaRPr lang="en-US"/>
        </a:p>
      </dgm:t>
    </dgm:pt>
    <dgm:pt modelId="{984802CF-941F-4665-9FE5-8D9068B2421B}" type="sibTrans" cxnId="{D142B335-F139-4945-B890-2866FA2A1285}">
      <dgm:prSet/>
      <dgm:spPr/>
      <dgm:t>
        <a:bodyPr/>
        <a:lstStyle/>
        <a:p>
          <a:endParaRPr lang="en-US"/>
        </a:p>
      </dgm:t>
    </dgm:pt>
    <dgm:pt modelId="{350BB9DD-6114-48DC-8CFD-CBFF2268CAE1}" type="pres">
      <dgm:prSet presAssocID="{FBD3B41A-11FF-4FB3-AFB4-9BD599C445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B660A6-361F-489C-BB98-78FC6AA1D284}" type="pres">
      <dgm:prSet presAssocID="{3BA738FA-1F2A-47D8-972E-A89D70AFE01C}" presName="linNode" presStyleCnt="0"/>
      <dgm:spPr/>
    </dgm:pt>
    <dgm:pt modelId="{88C96539-F42E-4BEA-8213-7A41E9E72973}" type="pres">
      <dgm:prSet presAssocID="{3BA738FA-1F2A-47D8-972E-A89D70AFE01C}" presName="parTx" presStyleLbl="revTx" presStyleIdx="0" presStyleCnt="1" custScaleY="120148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3803C-9CD9-4823-9FE6-0F14BB38AF54}" type="pres">
      <dgm:prSet presAssocID="{3BA738FA-1F2A-47D8-972E-A89D70AFE01C}" presName="bracket" presStyleLbl="parChTrans1D1" presStyleIdx="0" presStyleCnt="1"/>
      <dgm:spPr/>
    </dgm:pt>
    <dgm:pt modelId="{CF1D1838-910F-414B-953A-77E70A050BEB}" type="pres">
      <dgm:prSet presAssocID="{3BA738FA-1F2A-47D8-972E-A89D70AFE01C}" presName="spH" presStyleCnt="0"/>
      <dgm:spPr/>
    </dgm:pt>
    <dgm:pt modelId="{3D5E5F30-91F6-4ADB-B24A-8C5BF8ACFA48}" type="pres">
      <dgm:prSet presAssocID="{3BA738FA-1F2A-47D8-972E-A89D70AFE01C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3E7D1B-9948-4395-9CAF-4D53F5D25CCB}" srcId="{FBD3B41A-11FF-4FB3-AFB4-9BD599C445E6}" destId="{3BA738FA-1F2A-47D8-972E-A89D70AFE01C}" srcOrd="0" destOrd="0" parTransId="{D2A7F9A4-907F-4516-BA65-D21C2C90A88F}" sibTransId="{30E8CB7C-D288-45D0-84A0-010744E0DF59}"/>
    <dgm:cxn modelId="{F1A80841-4AC3-43C8-AF23-BAEEED406BCF}" type="presOf" srcId="{3BA738FA-1F2A-47D8-972E-A89D70AFE01C}" destId="{88C96539-F42E-4BEA-8213-7A41E9E72973}" srcOrd="0" destOrd="0" presId="urn:diagrams.loki3.com/BracketList"/>
    <dgm:cxn modelId="{FCFAA3E2-F353-4F1F-9D0E-981322F9A264}" type="presOf" srcId="{FBD3B41A-11FF-4FB3-AFB4-9BD599C445E6}" destId="{350BB9DD-6114-48DC-8CFD-CBFF2268CAE1}" srcOrd="0" destOrd="0" presId="urn:diagrams.loki3.com/BracketList"/>
    <dgm:cxn modelId="{E2EA1675-098A-4684-8EFC-7301D12C75C1}" type="presOf" srcId="{0B940E0E-33DA-443E-9C87-60408ED9BC9B}" destId="{3D5E5F30-91F6-4ADB-B24A-8C5BF8ACFA48}" srcOrd="0" destOrd="0" presId="urn:diagrams.loki3.com/BracketList"/>
    <dgm:cxn modelId="{D142B335-F139-4945-B890-2866FA2A1285}" srcId="{3BA738FA-1F2A-47D8-972E-A89D70AFE01C}" destId="{0B940E0E-33DA-443E-9C87-60408ED9BC9B}" srcOrd="0" destOrd="0" parTransId="{69B5A865-0465-4A5F-8E43-D533BEBA5077}" sibTransId="{984802CF-941F-4665-9FE5-8D9068B2421B}"/>
    <dgm:cxn modelId="{E5E59C63-F7A8-4932-A7CB-DB7C4BA66159}" type="presParOf" srcId="{350BB9DD-6114-48DC-8CFD-CBFF2268CAE1}" destId="{CBB660A6-361F-489C-BB98-78FC6AA1D284}" srcOrd="0" destOrd="0" presId="urn:diagrams.loki3.com/BracketList"/>
    <dgm:cxn modelId="{6395ED1A-A0D6-4131-B52E-55FCA637F784}" type="presParOf" srcId="{CBB660A6-361F-489C-BB98-78FC6AA1D284}" destId="{88C96539-F42E-4BEA-8213-7A41E9E72973}" srcOrd="0" destOrd="0" presId="urn:diagrams.loki3.com/BracketList"/>
    <dgm:cxn modelId="{736C05BE-0358-4C38-BC2B-DE6452ECCF21}" type="presParOf" srcId="{CBB660A6-361F-489C-BB98-78FC6AA1D284}" destId="{B9D3803C-9CD9-4823-9FE6-0F14BB38AF54}" srcOrd="1" destOrd="0" presId="urn:diagrams.loki3.com/BracketList"/>
    <dgm:cxn modelId="{5D959B47-847D-4ABB-A3AA-10A68470D376}" type="presParOf" srcId="{CBB660A6-361F-489C-BB98-78FC6AA1D284}" destId="{CF1D1838-910F-414B-953A-77E70A050BEB}" srcOrd="2" destOrd="0" presId="urn:diagrams.loki3.com/BracketList"/>
    <dgm:cxn modelId="{6119E427-4900-4706-908F-A20DBD2E32C1}" type="presParOf" srcId="{CBB660A6-361F-489C-BB98-78FC6AA1D284}" destId="{3D5E5F30-91F6-4ADB-B24A-8C5BF8ACFA4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D3B41A-11FF-4FB3-AFB4-9BD599C445E6}" type="doc">
      <dgm:prSet loTypeId="urn:diagrams.loki3.com/Bracke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A738FA-1F2A-47D8-972E-A89D70AFE01C}">
      <dgm:prSet phldrT="[Text]"/>
      <dgm:spPr/>
      <dgm:t>
        <a:bodyPr/>
        <a:lstStyle/>
        <a:p>
          <a:r>
            <a:rPr lang="en-US" dirty="0"/>
            <a:t>Create task</a:t>
          </a:r>
        </a:p>
      </dgm:t>
    </dgm:pt>
    <dgm:pt modelId="{D2A7F9A4-907F-4516-BA65-D21C2C90A88F}" type="parTrans" cxnId="{E83E7D1B-9948-4395-9CAF-4D53F5D25CCB}">
      <dgm:prSet/>
      <dgm:spPr/>
      <dgm:t>
        <a:bodyPr/>
        <a:lstStyle/>
        <a:p>
          <a:endParaRPr lang="en-US"/>
        </a:p>
      </dgm:t>
    </dgm:pt>
    <dgm:pt modelId="{30E8CB7C-D288-45D0-84A0-010744E0DF59}" type="sibTrans" cxnId="{E83E7D1B-9948-4395-9CAF-4D53F5D25CCB}">
      <dgm:prSet/>
      <dgm:spPr/>
      <dgm:t>
        <a:bodyPr/>
        <a:lstStyle/>
        <a:p>
          <a:endParaRPr lang="en-US"/>
        </a:p>
      </dgm:t>
    </dgm:pt>
    <dgm:pt modelId="{0B940E0E-33DA-443E-9C87-60408ED9BC9B}">
      <dgm:prSet phldrT="[Text]" custT="1"/>
      <dgm:spPr/>
      <dgm:t>
        <a:bodyPr/>
        <a:lstStyle/>
        <a:p>
          <a:r>
            <a:rPr lang="en-US" sz="2400" dirty="0"/>
            <a:t>We need to implement a function that create new task and fill the tasks’ array by it’s parameters .</a:t>
          </a:r>
        </a:p>
      </dgm:t>
    </dgm:pt>
    <dgm:pt modelId="{69B5A865-0465-4A5F-8E43-D533BEBA5077}" type="parTrans" cxnId="{D142B335-F139-4945-B890-2866FA2A1285}">
      <dgm:prSet/>
      <dgm:spPr/>
      <dgm:t>
        <a:bodyPr/>
        <a:lstStyle/>
        <a:p>
          <a:endParaRPr lang="en-US"/>
        </a:p>
      </dgm:t>
    </dgm:pt>
    <dgm:pt modelId="{984802CF-941F-4665-9FE5-8D9068B2421B}" type="sibTrans" cxnId="{D142B335-F139-4945-B890-2866FA2A1285}">
      <dgm:prSet/>
      <dgm:spPr/>
      <dgm:t>
        <a:bodyPr/>
        <a:lstStyle/>
        <a:p>
          <a:endParaRPr lang="en-US"/>
        </a:p>
      </dgm:t>
    </dgm:pt>
    <dgm:pt modelId="{350BB9DD-6114-48DC-8CFD-CBFF2268CAE1}" type="pres">
      <dgm:prSet presAssocID="{FBD3B41A-11FF-4FB3-AFB4-9BD599C445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B660A6-361F-489C-BB98-78FC6AA1D284}" type="pres">
      <dgm:prSet presAssocID="{3BA738FA-1F2A-47D8-972E-A89D70AFE01C}" presName="linNode" presStyleCnt="0"/>
      <dgm:spPr/>
    </dgm:pt>
    <dgm:pt modelId="{88C96539-F42E-4BEA-8213-7A41E9E72973}" type="pres">
      <dgm:prSet presAssocID="{3BA738FA-1F2A-47D8-972E-A89D70AFE01C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3803C-9CD9-4823-9FE6-0F14BB38AF54}" type="pres">
      <dgm:prSet presAssocID="{3BA738FA-1F2A-47D8-972E-A89D70AFE01C}" presName="bracket" presStyleLbl="parChTrans1D1" presStyleIdx="0" presStyleCnt="1"/>
      <dgm:spPr/>
    </dgm:pt>
    <dgm:pt modelId="{CF1D1838-910F-414B-953A-77E70A050BEB}" type="pres">
      <dgm:prSet presAssocID="{3BA738FA-1F2A-47D8-972E-A89D70AFE01C}" presName="spH" presStyleCnt="0"/>
      <dgm:spPr/>
    </dgm:pt>
    <dgm:pt modelId="{3D5E5F30-91F6-4ADB-B24A-8C5BF8ACFA48}" type="pres">
      <dgm:prSet presAssocID="{3BA738FA-1F2A-47D8-972E-A89D70AFE01C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3E7D1B-9948-4395-9CAF-4D53F5D25CCB}" srcId="{FBD3B41A-11FF-4FB3-AFB4-9BD599C445E6}" destId="{3BA738FA-1F2A-47D8-972E-A89D70AFE01C}" srcOrd="0" destOrd="0" parTransId="{D2A7F9A4-907F-4516-BA65-D21C2C90A88F}" sibTransId="{30E8CB7C-D288-45D0-84A0-010744E0DF59}"/>
    <dgm:cxn modelId="{F1A80841-4AC3-43C8-AF23-BAEEED406BCF}" type="presOf" srcId="{3BA738FA-1F2A-47D8-972E-A89D70AFE01C}" destId="{88C96539-F42E-4BEA-8213-7A41E9E72973}" srcOrd="0" destOrd="0" presId="urn:diagrams.loki3.com/BracketList"/>
    <dgm:cxn modelId="{FCFAA3E2-F353-4F1F-9D0E-981322F9A264}" type="presOf" srcId="{FBD3B41A-11FF-4FB3-AFB4-9BD599C445E6}" destId="{350BB9DD-6114-48DC-8CFD-CBFF2268CAE1}" srcOrd="0" destOrd="0" presId="urn:diagrams.loki3.com/BracketList"/>
    <dgm:cxn modelId="{E2EA1675-098A-4684-8EFC-7301D12C75C1}" type="presOf" srcId="{0B940E0E-33DA-443E-9C87-60408ED9BC9B}" destId="{3D5E5F30-91F6-4ADB-B24A-8C5BF8ACFA48}" srcOrd="0" destOrd="0" presId="urn:diagrams.loki3.com/BracketList"/>
    <dgm:cxn modelId="{D142B335-F139-4945-B890-2866FA2A1285}" srcId="{3BA738FA-1F2A-47D8-972E-A89D70AFE01C}" destId="{0B940E0E-33DA-443E-9C87-60408ED9BC9B}" srcOrd="0" destOrd="0" parTransId="{69B5A865-0465-4A5F-8E43-D533BEBA5077}" sibTransId="{984802CF-941F-4665-9FE5-8D9068B2421B}"/>
    <dgm:cxn modelId="{E5E59C63-F7A8-4932-A7CB-DB7C4BA66159}" type="presParOf" srcId="{350BB9DD-6114-48DC-8CFD-CBFF2268CAE1}" destId="{CBB660A6-361F-489C-BB98-78FC6AA1D284}" srcOrd="0" destOrd="0" presId="urn:diagrams.loki3.com/BracketList"/>
    <dgm:cxn modelId="{6395ED1A-A0D6-4131-B52E-55FCA637F784}" type="presParOf" srcId="{CBB660A6-361F-489C-BB98-78FC6AA1D284}" destId="{88C96539-F42E-4BEA-8213-7A41E9E72973}" srcOrd="0" destOrd="0" presId="urn:diagrams.loki3.com/BracketList"/>
    <dgm:cxn modelId="{736C05BE-0358-4C38-BC2B-DE6452ECCF21}" type="presParOf" srcId="{CBB660A6-361F-489C-BB98-78FC6AA1D284}" destId="{B9D3803C-9CD9-4823-9FE6-0F14BB38AF54}" srcOrd="1" destOrd="0" presId="urn:diagrams.loki3.com/BracketList"/>
    <dgm:cxn modelId="{5D959B47-847D-4ABB-A3AA-10A68470D376}" type="presParOf" srcId="{CBB660A6-361F-489C-BB98-78FC6AA1D284}" destId="{CF1D1838-910F-414B-953A-77E70A050BEB}" srcOrd="2" destOrd="0" presId="urn:diagrams.loki3.com/BracketList"/>
    <dgm:cxn modelId="{6119E427-4900-4706-908F-A20DBD2E32C1}" type="presParOf" srcId="{CBB660A6-361F-489C-BB98-78FC6AA1D284}" destId="{3D5E5F30-91F6-4ADB-B24A-8C5BF8ACFA4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D3B41A-11FF-4FB3-AFB4-9BD599C445E6}" type="doc">
      <dgm:prSet loTypeId="urn:diagrams.loki3.com/Bracke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A738FA-1F2A-47D8-972E-A89D70AFE01C}">
      <dgm:prSet phldrT="[Text]"/>
      <dgm:spPr/>
      <dgm:t>
        <a:bodyPr/>
        <a:lstStyle/>
        <a:p>
          <a:r>
            <a:rPr lang="en-US" dirty="0"/>
            <a:t>Scheduler</a:t>
          </a:r>
        </a:p>
      </dgm:t>
    </dgm:pt>
    <dgm:pt modelId="{D2A7F9A4-907F-4516-BA65-D21C2C90A88F}" type="parTrans" cxnId="{E83E7D1B-9948-4395-9CAF-4D53F5D25CCB}">
      <dgm:prSet/>
      <dgm:spPr/>
      <dgm:t>
        <a:bodyPr/>
        <a:lstStyle/>
        <a:p>
          <a:endParaRPr lang="en-US"/>
        </a:p>
      </dgm:t>
    </dgm:pt>
    <dgm:pt modelId="{30E8CB7C-D288-45D0-84A0-010744E0DF59}" type="sibTrans" cxnId="{E83E7D1B-9948-4395-9CAF-4D53F5D25CCB}">
      <dgm:prSet/>
      <dgm:spPr/>
      <dgm:t>
        <a:bodyPr/>
        <a:lstStyle/>
        <a:p>
          <a:endParaRPr lang="en-US"/>
        </a:p>
      </dgm:t>
    </dgm:pt>
    <dgm:pt modelId="{0B940E0E-33DA-443E-9C87-60408ED9BC9B}">
      <dgm:prSet phldrT="[Text]" custT="1"/>
      <dgm:spPr/>
      <dgm:t>
        <a:bodyPr/>
        <a:lstStyle/>
        <a:p>
          <a:r>
            <a:rPr lang="en-US" sz="2400" dirty="0"/>
            <a:t>We need to make a function which decide which Task will be executed .</a:t>
          </a:r>
        </a:p>
      </dgm:t>
    </dgm:pt>
    <dgm:pt modelId="{69B5A865-0465-4A5F-8E43-D533BEBA5077}" type="parTrans" cxnId="{D142B335-F139-4945-B890-2866FA2A1285}">
      <dgm:prSet/>
      <dgm:spPr/>
      <dgm:t>
        <a:bodyPr/>
        <a:lstStyle/>
        <a:p>
          <a:endParaRPr lang="en-US"/>
        </a:p>
      </dgm:t>
    </dgm:pt>
    <dgm:pt modelId="{984802CF-941F-4665-9FE5-8D9068B2421B}" type="sibTrans" cxnId="{D142B335-F139-4945-B890-2866FA2A1285}">
      <dgm:prSet/>
      <dgm:spPr/>
      <dgm:t>
        <a:bodyPr/>
        <a:lstStyle/>
        <a:p>
          <a:endParaRPr lang="en-US"/>
        </a:p>
      </dgm:t>
    </dgm:pt>
    <dgm:pt modelId="{350BB9DD-6114-48DC-8CFD-CBFF2268CAE1}" type="pres">
      <dgm:prSet presAssocID="{FBD3B41A-11FF-4FB3-AFB4-9BD599C445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B660A6-361F-489C-BB98-78FC6AA1D284}" type="pres">
      <dgm:prSet presAssocID="{3BA738FA-1F2A-47D8-972E-A89D70AFE01C}" presName="linNode" presStyleCnt="0"/>
      <dgm:spPr/>
    </dgm:pt>
    <dgm:pt modelId="{88C96539-F42E-4BEA-8213-7A41E9E72973}" type="pres">
      <dgm:prSet presAssocID="{3BA738FA-1F2A-47D8-972E-A89D70AFE01C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3803C-9CD9-4823-9FE6-0F14BB38AF54}" type="pres">
      <dgm:prSet presAssocID="{3BA738FA-1F2A-47D8-972E-A89D70AFE01C}" presName="bracket" presStyleLbl="parChTrans1D1" presStyleIdx="0" presStyleCnt="1"/>
      <dgm:spPr/>
    </dgm:pt>
    <dgm:pt modelId="{CF1D1838-910F-414B-953A-77E70A050BEB}" type="pres">
      <dgm:prSet presAssocID="{3BA738FA-1F2A-47D8-972E-A89D70AFE01C}" presName="spH" presStyleCnt="0"/>
      <dgm:spPr/>
    </dgm:pt>
    <dgm:pt modelId="{3D5E5F30-91F6-4ADB-B24A-8C5BF8ACFA48}" type="pres">
      <dgm:prSet presAssocID="{3BA738FA-1F2A-47D8-972E-A89D70AFE01C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3E7D1B-9948-4395-9CAF-4D53F5D25CCB}" srcId="{FBD3B41A-11FF-4FB3-AFB4-9BD599C445E6}" destId="{3BA738FA-1F2A-47D8-972E-A89D70AFE01C}" srcOrd="0" destOrd="0" parTransId="{D2A7F9A4-907F-4516-BA65-D21C2C90A88F}" sibTransId="{30E8CB7C-D288-45D0-84A0-010744E0DF59}"/>
    <dgm:cxn modelId="{F1A80841-4AC3-43C8-AF23-BAEEED406BCF}" type="presOf" srcId="{3BA738FA-1F2A-47D8-972E-A89D70AFE01C}" destId="{88C96539-F42E-4BEA-8213-7A41E9E72973}" srcOrd="0" destOrd="0" presId="urn:diagrams.loki3.com/BracketList"/>
    <dgm:cxn modelId="{FCFAA3E2-F353-4F1F-9D0E-981322F9A264}" type="presOf" srcId="{FBD3B41A-11FF-4FB3-AFB4-9BD599C445E6}" destId="{350BB9DD-6114-48DC-8CFD-CBFF2268CAE1}" srcOrd="0" destOrd="0" presId="urn:diagrams.loki3.com/BracketList"/>
    <dgm:cxn modelId="{E2EA1675-098A-4684-8EFC-7301D12C75C1}" type="presOf" srcId="{0B940E0E-33DA-443E-9C87-60408ED9BC9B}" destId="{3D5E5F30-91F6-4ADB-B24A-8C5BF8ACFA48}" srcOrd="0" destOrd="0" presId="urn:diagrams.loki3.com/BracketList"/>
    <dgm:cxn modelId="{D142B335-F139-4945-B890-2866FA2A1285}" srcId="{3BA738FA-1F2A-47D8-972E-A89D70AFE01C}" destId="{0B940E0E-33DA-443E-9C87-60408ED9BC9B}" srcOrd="0" destOrd="0" parTransId="{69B5A865-0465-4A5F-8E43-D533BEBA5077}" sibTransId="{984802CF-941F-4665-9FE5-8D9068B2421B}"/>
    <dgm:cxn modelId="{E5E59C63-F7A8-4932-A7CB-DB7C4BA66159}" type="presParOf" srcId="{350BB9DD-6114-48DC-8CFD-CBFF2268CAE1}" destId="{CBB660A6-361F-489C-BB98-78FC6AA1D284}" srcOrd="0" destOrd="0" presId="urn:diagrams.loki3.com/BracketList"/>
    <dgm:cxn modelId="{6395ED1A-A0D6-4131-B52E-55FCA637F784}" type="presParOf" srcId="{CBB660A6-361F-489C-BB98-78FC6AA1D284}" destId="{88C96539-F42E-4BEA-8213-7A41E9E72973}" srcOrd="0" destOrd="0" presId="urn:diagrams.loki3.com/BracketList"/>
    <dgm:cxn modelId="{736C05BE-0358-4C38-BC2B-DE6452ECCF21}" type="presParOf" srcId="{CBB660A6-361F-489C-BB98-78FC6AA1D284}" destId="{B9D3803C-9CD9-4823-9FE6-0F14BB38AF54}" srcOrd="1" destOrd="0" presId="urn:diagrams.loki3.com/BracketList"/>
    <dgm:cxn modelId="{5D959B47-847D-4ABB-A3AA-10A68470D376}" type="presParOf" srcId="{CBB660A6-361F-489C-BB98-78FC6AA1D284}" destId="{CF1D1838-910F-414B-953A-77E70A050BEB}" srcOrd="2" destOrd="0" presId="urn:diagrams.loki3.com/BracketList"/>
    <dgm:cxn modelId="{6119E427-4900-4706-908F-A20DBD2E32C1}" type="presParOf" srcId="{CBB660A6-361F-489C-BB98-78FC6AA1D284}" destId="{3D5E5F30-91F6-4ADB-B24A-8C5BF8ACFA4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D3B41A-11FF-4FB3-AFB4-9BD599C445E6}" type="doc">
      <dgm:prSet loTypeId="urn:diagrams.loki3.com/Bracke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A738FA-1F2A-47D8-972E-A89D70AFE01C}">
      <dgm:prSet phldrT="[Text]"/>
      <dgm:spPr/>
      <dgm:t>
        <a:bodyPr/>
        <a:lstStyle/>
        <a:p>
          <a:pPr algn="ctr"/>
          <a:r>
            <a:rPr lang="en-US" dirty="0"/>
            <a:t>Tick time</a:t>
          </a:r>
        </a:p>
      </dgm:t>
    </dgm:pt>
    <dgm:pt modelId="{D2A7F9A4-907F-4516-BA65-D21C2C90A88F}" type="parTrans" cxnId="{E83E7D1B-9948-4395-9CAF-4D53F5D25CCB}">
      <dgm:prSet/>
      <dgm:spPr/>
      <dgm:t>
        <a:bodyPr/>
        <a:lstStyle/>
        <a:p>
          <a:endParaRPr lang="en-US"/>
        </a:p>
      </dgm:t>
    </dgm:pt>
    <dgm:pt modelId="{30E8CB7C-D288-45D0-84A0-010744E0DF59}" type="sibTrans" cxnId="{E83E7D1B-9948-4395-9CAF-4D53F5D25CCB}">
      <dgm:prSet/>
      <dgm:spPr/>
      <dgm:t>
        <a:bodyPr/>
        <a:lstStyle/>
        <a:p>
          <a:endParaRPr lang="en-US"/>
        </a:p>
      </dgm:t>
    </dgm:pt>
    <dgm:pt modelId="{0B940E0E-33DA-443E-9C87-60408ED9BC9B}">
      <dgm:prSet phldrT="[Text]" custT="1"/>
      <dgm:spPr/>
      <dgm:t>
        <a:bodyPr/>
        <a:lstStyle/>
        <a:p>
          <a:r>
            <a:rPr lang="en-US" sz="2400" dirty="0"/>
            <a:t>We need to adjust a timer to configure the required tick time .</a:t>
          </a:r>
        </a:p>
      </dgm:t>
    </dgm:pt>
    <dgm:pt modelId="{69B5A865-0465-4A5F-8E43-D533BEBA5077}" type="parTrans" cxnId="{D142B335-F139-4945-B890-2866FA2A1285}">
      <dgm:prSet/>
      <dgm:spPr/>
      <dgm:t>
        <a:bodyPr/>
        <a:lstStyle/>
        <a:p>
          <a:endParaRPr lang="en-US"/>
        </a:p>
      </dgm:t>
    </dgm:pt>
    <dgm:pt modelId="{984802CF-941F-4665-9FE5-8D9068B2421B}" type="sibTrans" cxnId="{D142B335-F139-4945-B890-2866FA2A1285}">
      <dgm:prSet/>
      <dgm:spPr/>
      <dgm:t>
        <a:bodyPr/>
        <a:lstStyle/>
        <a:p>
          <a:endParaRPr lang="en-US"/>
        </a:p>
      </dgm:t>
    </dgm:pt>
    <dgm:pt modelId="{350BB9DD-6114-48DC-8CFD-CBFF2268CAE1}" type="pres">
      <dgm:prSet presAssocID="{FBD3B41A-11FF-4FB3-AFB4-9BD599C445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B660A6-361F-489C-BB98-78FC6AA1D284}" type="pres">
      <dgm:prSet presAssocID="{3BA738FA-1F2A-47D8-972E-A89D70AFE01C}" presName="linNode" presStyleCnt="0"/>
      <dgm:spPr/>
    </dgm:pt>
    <dgm:pt modelId="{88C96539-F42E-4BEA-8213-7A41E9E72973}" type="pres">
      <dgm:prSet presAssocID="{3BA738FA-1F2A-47D8-972E-A89D70AFE01C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3803C-9CD9-4823-9FE6-0F14BB38AF54}" type="pres">
      <dgm:prSet presAssocID="{3BA738FA-1F2A-47D8-972E-A89D70AFE01C}" presName="bracket" presStyleLbl="parChTrans1D1" presStyleIdx="0" presStyleCnt="1"/>
      <dgm:spPr/>
    </dgm:pt>
    <dgm:pt modelId="{CF1D1838-910F-414B-953A-77E70A050BEB}" type="pres">
      <dgm:prSet presAssocID="{3BA738FA-1F2A-47D8-972E-A89D70AFE01C}" presName="spH" presStyleCnt="0"/>
      <dgm:spPr/>
    </dgm:pt>
    <dgm:pt modelId="{3D5E5F30-91F6-4ADB-B24A-8C5BF8ACFA48}" type="pres">
      <dgm:prSet presAssocID="{3BA738FA-1F2A-47D8-972E-A89D70AFE01C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3E7D1B-9948-4395-9CAF-4D53F5D25CCB}" srcId="{FBD3B41A-11FF-4FB3-AFB4-9BD599C445E6}" destId="{3BA738FA-1F2A-47D8-972E-A89D70AFE01C}" srcOrd="0" destOrd="0" parTransId="{D2A7F9A4-907F-4516-BA65-D21C2C90A88F}" sibTransId="{30E8CB7C-D288-45D0-84A0-010744E0DF59}"/>
    <dgm:cxn modelId="{F1A80841-4AC3-43C8-AF23-BAEEED406BCF}" type="presOf" srcId="{3BA738FA-1F2A-47D8-972E-A89D70AFE01C}" destId="{88C96539-F42E-4BEA-8213-7A41E9E72973}" srcOrd="0" destOrd="0" presId="urn:diagrams.loki3.com/BracketList"/>
    <dgm:cxn modelId="{FCFAA3E2-F353-4F1F-9D0E-981322F9A264}" type="presOf" srcId="{FBD3B41A-11FF-4FB3-AFB4-9BD599C445E6}" destId="{350BB9DD-6114-48DC-8CFD-CBFF2268CAE1}" srcOrd="0" destOrd="0" presId="urn:diagrams.loki3.com/BracketList"/>
    <dgm:cxn modelId="{E2EA1675-098A-4684-8EFC-7301D12C75C1}" type="presOf" srcId="{0B940E0E-33DA-443E-9C87-60408ED9BC9B}" destId="{3D5E5F30-91F6-4ADB-B24A-8C5BF8ACFA48}" srcOrd="0" destOrd="0" presId="urn:diagrams.loki3.com/BracketList"/>
    <dgm:cxn modelId="{D142B335-F139-4945-B890-2866FA2A1285}" srcId="{3BA738FA-1F2A-47D8-972E-A89D70AFE01C}" destId="{0B940E0E-33DA-443E-9C87-60408ED9BC9B}" srcOrd="0" destOrd="0" parTransId="{69B5A865-0465-4A5F-8E43-D533BEBA5077}" sibTransId="{984802CF-941F-4665-9FE5-8D9068B2421B}"/>
    <dgm:cxn modelId="{E5E59C63-F7A8-4932-A7CB-DB7C4BA66159}" type="presParOf" srcId="{350BB9DD-6114-48DC-8CFD-CBFF2268CAE1}" destId="{CBB660A6-361F-489C-BB98-78FC6AA1D284}" srcOrd="0" destOrd="0" presId="urn:diagrams.loki3.com/BracketList"/>
    <dgm:cxn modelId="{6395ED1A-A0D6-4131-B52E-55FCA637F784}" type="presParOf" srcId="{CBB660A6-361F-489C-BB98-78FC6AA1D284}" destId="{88C96539-F42E-4BEA-8213-7A41E9E72973}" srcOrd="0" destOrd="0" presId="urn:diagrams.loki3.com/BracketList"/>
    <dgm:cxn modelId="{736C05BE-0358-4C38-BC2B-DE6452ECCF21}" type="presParOf" srcId="{CBB660A6-361F-489C-BB98-78FC6AA1D284}" destId="{B9D3803C-9CD9-4823-9FE6-0F14BB38AF54}" srcOrd="1" destOrd="0" presId="urn:diagrams.loki3.com/BracketList"/>
    <dgm:cxn modelId="{5D959B47-847D-4ABB-A3AA-10A68470D376}" type="presParOf" srcId="{CBB660A6-361F-489C-BB98-78FC6AA1D284}" destId="{CF1D1838-910F-414B-953A-77E70A050BEB}" srcOrd="2" destOrd="0" presId="urn:diagrams.loki3.com/BracketList"/>
    <dgm:cxn modelId="{6119E427-4900-4706-908F-A20DBD2E32C1}" type="presParOf" srcId="{CBB660A6-361F-489C-BB98-78FC6AA1D284}" destId="{3D5E5F30-91F6-4ADB-B24A-8C5BF8ACFA4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3E89C2-AA73-4CFD-9E31-13F3B07883DF}">
      <dsp:nvSpPr>
        <dsp:cNvPr id="0" name=""/>
        <dsp:cNvSpPr/>
      </dsp:nvSpPr>
      <dsp:spPr>
        <a:xfrm>
          <a:off x="0" y="249017"/>
          <a:ext cx="4953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408" tIns="333248" rIns="3844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The lines of code that will be executed by CPU.</a:t>
          </a:r>
        </a:p>
      </dsp:txBody>
      <dsp:txXfrm>
        <a:off x="0" y="249017"/>
        <a:ext cx="4953000" cy="680400"/>
      </dsp:txXfrm>
    </dsp:sp>
    <dsp:sp modelId="{44E02CBB-959B-432D-9C10-8ABA7DB0157F}">
      <dsp:nvSpPr>
        <dsp:cNvPr id="0" name=""/>
        <dsp:cNvSpPr/>
      </dsp:nvSpPr>
      <dsp:spPr>
        <a:xfrm>
          <a:off x="228600" y="29459"/>
          <a:ext cx="34671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The function (pointer to function)</a:t>
          </a:r>
        </a:p>
      </dsp:txBody>
      <dsp:txXfrm>
        <a:off x="228600" y="29459"/>
        <a:ext cx="3467100" cy="472320"/>
      </dsp:txXfrm>
    </dsp:sp>
    <dsp:sp modelId="{42DCD4A2-3D38-4643-B46E-B7C87BB6D23D}">
      <dsp:nvSpPr>
        <dsp:cNvPr id="0" name=""/>
        <dsp:cNvSpPr/>
      </dsp:nvSpPr>
      <dsp:spPr>
        <a:xfrm>
          <a:off x="0" y="1286760"/>
          <a:ext cx="4953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408" tIns="333248" rIns="3844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The periodic time of the task to be executed .</a:t>
          </a:r>
        </a:p>
      </dsp:txBody>
      <dsp:txXfrm>
        <a:off x="0" y="1286760"/>
        <a:ext cx="4953000" cy="680400"/>
      </dsp:txXfrm>
    </dsp:sp>
    <dsp:sp modelId="{7346BB58-1162-4738-BB58-3224EEF2C484}">
      <dsp:nvSpPr>
        <dsp:cNvPr id="0" name=""/>
        <dsp:cNvSpPr/>
      </dsp:nvSpPr>
      <dsp:spPr>
        <a:xfrm>
          <a:off x="247650" y="1015817"/>
          <a:ext cx="34671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The Periodicity </a:t>
          </a:r>
        </a:p>
      </dsp:txBody>
      <dsp:txXfrm>
        <a:off x="247650" y="1015817"/>
        <a:ext cx="3467100" cy="472320"/>
      </dsp:txXfrm>
    </dsp:sp>
    <dsp:sp modelId="{D72D4EE1-9AE4-4C69-AAEB-2C81206761B8}">
      <dsp:nvSpPr>
        <dsp:cNvPr id="0" name=""/>
        <dsp:cNvSpPr/>
      </dsp:nvSpPr>
      <dsp:spPr>
        <a:xfrm>
          <a:off x="0" y="2254937"/>
          <a:ext cx="49530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408" tIns="333248" rIns="3844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the more importance the task , the higher priority given to it .</a:t>
          </a:r>
        </a:p>
      </dsp:txBody>
      <dsp:txXfrm>
        <a:off x="0" y="2254937"/>
        <a:ext cx="4953000" cy="907200"/>
      </dsp:txXfrm>
    </dsp:sp>
    <dsp:sp modelId="{FC68802B-03E9-4E97-9DD4-0D7853EB9160}">
      <dsp:nvSpPr>
        <dsp:cNvPr id="0" name=""/>
        <dsp:cNvSpPr/>
      </dsp:nvSpPr>
      <dsp:spPr>
        <a:xfrm>
          <a:off x="247650" y="2018777"/>
          <a:ext cx="34671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The Priority</a:t>
          </a:r>
        </a:p>
      </dsp:txBody>
      <dsp:txXfrm>
        <a:off x="247650" y="2018777"/>
        <a:ext cx="3467100" cy="4723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B52034-D0FF-4E96-A53F-632DFD73099E}">
      <dsp:nvSpPr>
        <dsp:cNvPr id="0" name=""/>
        <dsp:cNvSpPr/>
      </dsp:nvSpPr>
      <dsp:spPr>
        <a:xfrm>
          <a:off x="0" y="4384297"/>
          <a:ext cx="701039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45B03-45D5-4954-AA29-D68AF3896E69}">
      <dsp:nvSpPr>
        <dsp:cNvPr id="0" name=""/>
        <dsp:cNvSpPr/>
      </dsp:nvSpPr>
      <dsp:spPr>
        <a:xfrm>
          <a:off x="0" y="3499627"/>
          <a:ext cx="701039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337F0-1C72-4C8E-BB88-9975E724F194}">
      <dsp:nvSpPr>
        <dsp:cNvPr id="0" name=""/>
        <dsp:cNvSpPr/>
      </dsp:nvSpPr>
      <dsp:spPr>
        <a:xfrm>
          <a:off x="0" y="2614957"/>
          <a:ext cx="701039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DBB50-A618-4155-8C92-383BC0B38D9C}">
      <dsp:nvSpPr>
        <dsp:cNvPr id="0" name=""/>
        <dsp:cNvSpPr/>
      </dsp:nvSpPr>
      <dsp:spPr>
        <a:xfrm>
          <a:off x="0" y="1730288"/>
          <a:ext cx="701039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949C3-3412-4702-B3A6-512748616B41}">
      <dsp:nvSpPr>
        <dsp:cNvPr id="0" name=""/>
        <dsp:cNvSpPr/>
      </dsp:nvSpPr>
      <dsp:spPr>
        <a:xfrm>
          <a:off x="0" y="845618"/>
          <a:ext cx="701039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0DB99-7D81-4422-A876-7EF7006C28AD}">
      <dsp:nvSpPr>
        <dsp:cNvPr id="0" name=""/>
        <dsp:cNvSpPr/>
      </dsp:nvSpPr>
      <dsp:spPr>
        <a:xfrm>
          <a:off x="1822703" y="3075"/>
          <a:ext cx="5187694" cy="84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that resides in memory but has not been </a:t>
          </a:r>
          <a:r>
            <a:rPr lang="en-US" sz="2200" kern="1200" dirty="0" smtClean="0"/>
            <a:t>passed to the RTOS to start scheduling.</a:t>
          </a:r>
          <a:endParaRPr lang="en-US" sz="2200" kern="1200" dirty="0"/>
        </a:p>
      </dsp:txBody>
      <dsp:txXfrm>
        <a:off x="1822703" y="3075"/>
        <a:ext cx="5187694" cy="842542"/>
      </dsp:txXfrm>
    </dsp:sp>
    <dsp:sp modelId="{3067BD09-9D60-47BC-9002-A3868F2CED0A}">
      <dsp:nvSpPr>
        <dsp:cNvPr id="0" name=""/>
        <dsp:cNvSpPr/>
      </dsp:nvSpPr>
      <dsp:spPr>
        <a:xfrm>
          <a:off x="0" y="18333"/>
          <a:ext cx="1822703" cy="84254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Dormant</a:t>
          </a:r>
          <a:endParaRPr lang="en-US" sz="3300" kern="1200" dirty="0"/>
        </a:p>
      </dsp:txBody>
      <dsp:txXfrm>
        <a:off x="0" y="18333"/>
        <a:ext cx="1822703" cy="842542"/>
      </dsp:txXfrm>
    </dsp:sp>
    <dsp:sp modelId="{5D2B1431-B236-4B72-9A74-0610B00C37EF}">
      <dsp:nvSpPr>
        <dsp:cNvPr id="0" name=""/>
        <dsp:cNvSpPr/>
      </dsp:nvSpPr>
      <dsp:spPr>
        <a:xfrm>
          <a:off x="1822703" y="887745"/>
          <a:ext cx="5187694" cy="84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that can execute but </a:t>
          </a:r>
          <a:r>
            <a:rPr lang="en-US" sz="2200" kern="1200" dirty="0" smtClean="0"/>
            <a:t>its </a:t>
          </a:r>
          <a:r>
            <a:rPr lang="en-US" sz="2200" kern="1200" dirty="0"/>
            <a:t>priority is less than the currently running task </a:t>
          </a:r>
        </a:p>
      </dsp:txBody>
      <dsp:txXfrm>
        <a:off x="1822703" y="887745"/>
        <a:ext cx="5187694" cy="842542"/>
      </dsp:txXfrm>
    </dsp:sp>
    <dsp:sp modelId="{5C6C0687-E9CB-41AB-AA39-1051C0A2933F}">
      <dsp:nvSpPr>
        <dsp:cNvPr id="0" name=""/>
        <dsp:cNvSpPr/>
      </dsp:nvSpPr>
      <dsp:spPr>
        <a:xfrm>
          <a:off x="0" y="887745"/>
          <a:ext cx="1822703" cy="84254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Ready</a:t>
          </a:r>
          <a:endParaRPr lang="en-US" sz="3300" kern="1200" dirty="0"/>
        </a:p>
      </dsp:txBody>
      <dsp:txXfrm>
        <a:off x="0" y="887745"/>
        <a:ext cx="1822703" cy="842542"/>
      </dsp:txXfrm>
    </dsp:sp>
    <dsp:sp modelId="{9F8A0289-5B16-4BB3-9022-9334AE3A886C}">
      <dsp:nvSpPr>
        <dsp:cNvPr id="0" name=""/>
        <dsp:cNvSpPr/>
      </dsp:nvSpPr>
      <dsp:spPr>
        <a:xfrm>
          <a:off x="1822703" y="1814466"/>
          <a:ext cx="5187694" cy="84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that has the control of CPU.</a:t>
          </a:r>
        </a:p>
      </dsp:txBody>
      <dsp:txXfrm>
        <a:off x="1822703" y="1814466"/>
        <a:ext cx="5187694" cy="842542"/>
      </dsp:txXfrm>
    </dsp:sp>
    <dsp:sp modelId="{AC30AA9C-AD3A-4D5E-87F6-FE8F6DA8DE57}">
      <dsp:nvSpPr>
        <dsp:cNvPr id="0" name=""/>
        <dsp:cNvSpPr/>
      </dsp:nvSpPr>
      <dsp:spPr>
        <a:xfrm>
          <a:off x="0" y="1772415"/>
          <a:ext cx="1822703" cy="84254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Running</a:t>
          </a:r>
          <a:endParaRPr lang="en-US" sz="3300" kern="1200" dirty="0"/>
        </a:p>
      </dsp:txBody>
      <dsp:txXfrm>
        <a:off x="0" y="1772415"/>
        <a:ext cx="1822703" cy="842542"/>
      </dsp:txXfrm>
    </dsp:sp>
    <dsp:sp modelId="{F400E391-4CCE-4354-B1C7-792BB1F52E44}">
      <dsp:nvSpPr>
        <dsp:cNvPr id="0" name=""/>
        <dsp:cNvSpPr/>
      </dsp:nvSpPr>
      <dsp:spPr>
        <a:xfrm>
          <a:off x="1822703" y="2657084"/>
          <a:ext cx="5187694" cy="84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that requires the occurrence of an event.(for ex “waiting for an I/o operation” </a:t>
          </a:r>
        </a:p>
      </dsp:txBody>
      <dsp:txXfrm>
        <a:off x="1822703" y="2657084"/>
        <a:ext cx="5187694" cy="842542"/>
      </dsp:txXfrm>
    </dsp:sp>
    <dsp:sp modelId="{E140E49E-059D-4880-8329-22F92764C280}">
      <dsp:nvSpPr>
        <dsp:cNvPr id="0" name=""/>
        <dsp:cNvSpPr/>
      </dsp:nvSpPr>
      <dsp:spPr>
        <a:xfrm>
          <a:off x="0" y="2657084"/>
          <a:ext cx="1822703" cy="84254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Waiting</a:t>
          </a:r>
          <a:endParaRPr lang="en-US" sz="3300" kern="1200" dirty="0"/>
        </a:p>
      </dsp:txBody>
      <dsp:txXfrm>
        <a:off x="0" y="2657084"/>
        <a:ext cx="1822703" cy="842542"/>
      </dsp:txXfrm>
    </dsp:sp>
    <dsp:sp modelId="{D20A2B78-DE6E-4BFA-BC13-E477C9D75E97}">
      <dsp:nvSpPr>
        <dsp:cNvPr id="0" name=""/>
        <dsp:cNvSpPr/>
      </dsp:nvSpPr>
      <dsp:spPr>
        <a:xfrm>
          <a:off x="1822703" y="3541754"/>
          <a:ext cx="5187694" cy="84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When an interrupt has occurred and the CPU is in the process of service the interrupt</a:t>
          </a:r>
        </a:p>
      </dsp:txBody>
      <dsp:txXfrm>
        <a:off x="1822703" y="3541754"/>
        <a:ext cx="5187694" cy="842542"/>
      </dsp:txXfrm>
    </dsp:sp>
    <dsp:sp modelId="{A0CDC516-C283-483B-9C6A-7D21D4E0FA86}">
      <dsp:nvSpPr>
        <dsp:cNvPr id="0" name=""/>
        <dsp:cNvSpPr/>
      </dsp:nvSpPr>
      <dsp:spPr>
        <a:xfrm>
          <a:off x="0" y="3541754"/>
          <a:ext cx="1822703" cy="84254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ISR</a:t>
          </a:r>
        </a:p>
      </dsp:txBody>
      <dsp:txXfrm>
        <a:off x="0" y="3541754"/>
        <a:ext cx="1822703" cy="84254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58EC53-E7F5-4646-872E-5095143308E2}">
      <dsp:nvSpPr>
        <dsp:cNvPr id="0" name=""/>
        <dsp:cNvSpPr/>
      </dsp:nvSpPr>
      <dsp:spPr>
        <a:xfrm rot="5400000">
          <a:off x="-169395" y="171549"/>
          <a:ext cx="1129300" cy="7905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Task Priority</a:t>
          </a:r>
        </a:p>
      </dsp:txBody>
      <dsp:txXfrm rot="5400000">
        <a:off x="-169395" y="171549"/>
        <a:ext cx="1129300" cy="790510"/>
      </dsp:txXfrm>
    </dsp:sp>
    <dsp:sp modelId="{B7F2B7D5-52C5-43B4-BDCA-1C40F39AD550}">
      <dsp:nvSpPr>
        <dsp:cNvPr id="0" name=""/>
        <dsp:cNvSpPr/>
      </dsp:nvSpPr>
      <dsp:spPr>
        <a:xfrm rot="5400000">
          <a:off x="3527256" y="-2734591"/>
          <a:ext cx="734431" cy="62079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A priority is assigned to each task . the more importance the task , the higher priority given to it .</a:t>
          </a:r>
        </a:p>
      </dsp:txBody>
      <dsp:txXfrm rot="5400000">
        <a:off x="3527256" y="-2734591"/>
        <a:ext cx="734431" cy="6207922"/>
      </dsp:txXfrm>
    </dsp:sp>
    <dsp:sp modelId="{D276C6E9-A969-400B-9247-7E77CB690D95}">
      <dsp:nvSpPr>
        <dsp:cNvPr id="0" name=""/>
        <dsp:cNvSpPr/>
      </dsp:nvSpPr>
      <dsp:spPr>
        <a:xfrm rot="5400000">
          <a:off x="-169395" y="1098336"/>
          <a:ext cx="1129300" cy="7905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Static Priority</a:t>
          </a:r>
        </a:p>
      </dsp:txBody>
      <dsp:txXfrm rot="5400000">
        <a:off x="-169395" y="1098336"/>
        <a:ext cx="1129300" cy="790510"/>
      </dsp:txXfrm>
    </dsp:sp>
    <dsp:sp modelId="{EAEAA9F9-AF52-443D-BFF0-94AD741ABD0A}">
      <dsp:nvSpPr>
        <dsp:cNvPr id="0" name=""/>
        <dsp:cNvSpPr/>
      </dsp:nvSpPr>
      <dsp:spPr>
        <a:xfrm rot="5400000">
          <a:off x="3527449" y="-1807996"/>
          <a:ext cx="734045" cy="62079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Task priorities are static when the priority of each task does not change during the execution time . Each task is given a fixed priority at a compile time.</a:t>
          </a:r>
        </a:p>
      </dsp:txBody>
      <dsp:txXfrm rot="5400000">
        <a:off x="3527449" y="-1807996"/>
        <a:ext cx="734045" cy="6207922"/>
      </dsp:txXfrm>
    </dsp:sp>
    <dsp:sp modelId="{5B9E539E-2B13-4EF3-8483-2B4FBC9F8594}">
      <dsp:nvSpPr>
        <dsp:cNvPr id="0" name=""/>
        <dsp:cNvSpPr/>
      </dsp:nvSpPr>
      <dsp:spPr>
        <a:xfrm rot="5400000">
          <a:off x="-169395" y="2025124"/>
          <a:ext cx="1129300" cy="7905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Dynamic Priority</a:t>
          </a:r>
        </a:p>
      </dsp:txBody>
      <dsp:txXfrm rot="5400000">
        <a:off x="-169395" y="2025124"/>
        <a:ext cx="1129300" cy="790510"/>
      </dsp:txXfrm>
    </dsp:sp>
    <dsp:sp modelId="{087607BB-9979-4378-B02B-F46C442C81C1}">
      <dsp:nvSpPr>
        <dsp:cNvPr id="0" name=""/>
        <dsp:cNvSpPr/>
      </dsp:nvSpPr>
      <dsp:spPr>
        <a:xfrm rot="5400000">
          <a:off x="3527449" y="-881209"/>
          <a:ext cx="734045" cy="62079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Task priorities are dynamic if the priority of the task can be change during the run time this feature is used is used in Real-time kernel to avoid </a:t>
          </a:r>
          <a:r>
            <a:rPr lang="en-US" sz="1500" kern="1200" dirty="0">
              <a:solidFill>
                <a:srgbClr val="C00000"/>
              </a:solidFill>
            </a:rPr>
            <a:t>priority inversion(will discussed later)</a:t>
          </a:r>
          <a:r>
            <a:rPr lang="en-US" sz="1500" kern="1200" dirty="0"/>
            <a:t>  </a:t>
          </a:r>
        </a:p>
      </dsp:txBody>
      <dsp:txXfrm rot="5400000">
        <a:off x="3527449" y="-881209"/>
        <a:ext cx="734045" cy="620792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C96539-F42E-4BEA-8213-7A41E9E72973}">
      <dsp:nvSpPr>
        <dsp:cNvPr id="0" name=""/>
        <dsp:cNvSpPr/>
      </dsp:nvSpPr>
      <dsp:spPr>
        <a:xfrm>
          <a:off x="3721" y="437"/>
          <a:ext cx="1903550" cy="89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Array of Tasks</a:t>
          </a:r>
        </a:p>
      </dsp:txBody>
      <dsp:txXfrm>
        <a:off x="3721" y="437"/>
        <a:ext cx="1903550" cy="894725"/>
      </dsp:txXfrm>
    </dsp:sp>
    <dsp:sp modelId="{B9D3803C-9CD9-4823-9FE6-0F14BB38AF54}">
      <dsp:nvSpPr>
        <dsp:cNvPr id="0" name=""/>
        <dsp:cNvSpPr/>
      </dsp:nvSpPr>
      <dsp:spPr>
        <a:xfrm>
          <a:off x="1907272" y="88502"/>
          <a:ext cx="380710" cy="71859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E5F30-91F6-4ADB-B24A-8C5BF8ACFA48}">
      <dsp:nvSpPr>
        <dsp:cNvPr id="0" name=""/>
        <dsp:cNvSpPr/>
      </dsp:nvSpPr>
      <dsp:spPr>
        <a:xfrm>
          <a:off x="2440266" y="88502"/>
          <a:ext cx="5177657" cy="7185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We need to configure n array of the maximum no of tasks that system can handle.</a:t>
          </a:r>
        </a:p>
      </dsp:txBody>
      <dsp:txXfrm>
        <a:off x="2440266" y="88502"/>
        <a:ext cx="5177657" cy="71859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C96539-F42E-4BEA-8213-7A41E9E72973}">
      <dsp:nvSpPr>
        <dsp:cNvPr id="0" name=""/>
        <dsp:cNvSpPr/>
      </dsp:nvSpPr>
      <dsp:spPr>
        <a:xfrm>
          <a:off x="3647" y="511"/>
          <a:ext cx="1865901" cy="1046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Task Definition</a:t>
          </a:r>
        </a:p>
      </dsp:txBody>
      <dsp:txXfrm>
        <a:off x="3647" y="511"/>
        <a:ext cx="1865901" cy="1046872"/>
      </dsp:txXfrm>
    </dsp:sp>
    <dsp:sp modelId="{B9D3803C-9CD9-4823-9FE6-0F14BB38AF54}">
      <dsp:nvSpPr>
        <dsp:cNvPr id="0" name=""/>
        <dsp:cNvSpPr/>
      </dsp:nvSpPr>
      <dsp:spPr>
        <a:xfrm>
          <a:off x="1869548" y="165616"/>
          <a:ext cx="373180" cy="71666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E5F30-91F6-4ADB-B24A-8C5BF8ACFA48}">
      <dsp:nvSpPr>
        <dsp:cNvPr id="0" name=""/>
        <dsp:cNvSpPr/>
      </dsp:nvSpPr>
      <dsp:spPr>
        <a:xfrm>
          <a:off x="2392001" y="165616"/>
          <a:ext cx="5075250" cy="7166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We need to define a New struct for the task with it’s parameters.</a:t>
          </a:r>
        </a:p>
      </dsp:txBody>
      <dsp:txXfrm>
        <a:off x="2392001" y="165616"/>
        <a:ext cx="5075250" cy="71666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C96539-F42E-4BEA-8213-7A41E9E72973}">
      <dsp:nvSpPr>
        <dsp:cNvPr id="0" name=""/>
        <dsp:cNvSpPr/>
      </dsp:nvSpPr>
      <dsp:spPr>
        <a:xfrm>
          <a:off x="3646" y="43155"/>
          <a:ext cx="1865076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96520" rIns="270256" bIns="96520" numCol="1" spcCol="1270" anchor="ctr" anchorCtr="0">
          <a:noAutofit/>
        </a:bodyPr>
        <a:lstStyle/>
        <a:p>
          <a:pPr lvl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Create task</a:t>
          </a:r>
        </a:p>
      </dsp:txBody>
      <dsp:txXfrm>
        <a:off x="3646" y="43155"/>
        <a:ext cx="1865076" cy="1269675"/>
      </dsp:txXfrm>
    </dsp:sp>
    <dsp:sp modelId="{B9D3803C-9CD9-4823-9FE6-0F14BB38AF54}">
      <dsp:nvSpPr>
        <dsp:cNvPr id="0" name=""/>
        <dsp:cNvSpPr/>
      </dsp:nvSpPr>
      <dsp:spPr>
        <a:xfrm>
          <a:off x="1868722" y="43155"/>
          <a:ext cx="373015" cy="12696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E5F30-91F6-4ADB-B24A-8C5BF8ACFA48}">
      <dsp:nvSpPr>
        <dsp:cNvPr id="0" name=""/>
        <dsp:cNvSpPr/>
      </dsp:nvSpPr>
      <dsp:spPr>
        <a:xfrm>
          <a:off x="2390944" y="43155"/>
          <a:ext cx="5073007" cy="1269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We need to implement a function that create new task and fill the tasks’ array by it’s parameters .</a:t>
          </a:r>
        </a:p>
      </dsp:txBody>
      <dsp:txXfrm>
        <a:off x="2390944" y="43155"/>
        <a:ext cx="5073007" cy="126967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C96539-F42E-4BEA-8213-7A41E9E72973}">
      <dsp:nvSpPr>
        <dsp:cNvPr id="0" name=""/>
        <dsp:cNvSpPr/>
      </dsp:nvSpPr>
      <dsp:spPr>
        <a:xfrm>
          <a:off x="3571" y="410693"/>
          <a:ext cx="1827013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Scheduler</a:t>
          </a:r>
        </a:p>
      </dsp:txBody>
      <dsp:txXfrm>
        <a:off x="3571" y="410693"/>
        <a:ext cx="1827013" cy="534600"/>
      </dsp:txXfrm>
    </dsp:sp>
    <dsp:sp modelId="{B9D3803C-9CD9-4823-9FE6-0F14BB38AF54}">
      <dsp:nvSpPr>
        <dsp:cNvPr id="0" name=""/>
        <dsp:cNvSpPr/>
      </dsp:nvSpPr>
      <dsp:spPr>
        <a:xfrm>
          <a:off x="1830585" y="243630"/>
          <a:ext cx="365402" cy="86872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E5F30-91F6-4ADB-B24A-8C5BF8ACFA48}">
      <dsp:nvSpPr>
        <dsp:cNvPr id="0" name=""/>
        <dsp:cNvSpPr/>
      </dsp:nvSpPr>
      <dsp:spPr>
        <a:xfrm>
          <a:off x="2342149" y="243630"/>
          <a:ext cx="4969476" cy="8687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We need to make a function which decide which Task will be executed .</a:t>
          </a:r>
        </a:p>
      </dsp:txBody>
      <dsp:txXfrm>
        <a:off x="2342149" y="243630"/>
        <a:ext cx="4969476" cy="868725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C96539-F42E-4BEA-8213-7A41E9E72973}">
      <dsp:nvSpPr>
        <dsp:cNvPr id="0" name=""/>
        <dsp:cNvSpPr/>
      </dsp:nvSpPr>
      <dsp:spPr>
        <a:xfrm>
          <a:off x="3544" y="9743"/>
          <a:ext cx="1812982" cy="13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Tick time</a:t>
          </a:r>
        </a:p>
      </dsp:txBody>
      <dsp:txXfrm>
        <a:off x="3544" y="9743"/>
        <a:ext cx="1812982" cy="1336500"/>
      </dsp:txXfrm>
    </dsp:sp>
    <dsp:sp modelId="{B9D3803C-9CD9-4823-9FE6-0F14BB38AF54}">
      <dsp:nvSpPr>
        <dsp:cNvPr id="0" name=""/>
        <dsp:cNvSpPr/>
      </dsp:nvSpPr>
      <dsp:spPr>
        <a:xfrm>
          <a:off x="1816526" y="9743"/>
          <a:ext cx="362596" cy="13365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E5F30-91F6-4ADB-B24A-8C5BF8ACFA48}">
      <dsp:nvSpPr>
        <dsp:cNvPr id="0" name=""/>
        <dsp:cNvSpPr/>
      </dsp:nvSpPr>
      <dsp:spPr>
        <a:xfrm>
          <a:off x="2324162" y="9743"/>
          <a:ext cx="4931312" cy="1336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We need to adjust a timer to configure the required tick time .</a:t>
          </a:r>
        </a:p>
      </dsp:txBody>
      <dsp:txXfrm>
        <a:off x="2324162" y="9743"/>
        <a:ext cx="4931312" cy="1336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7332E-E1E1-435E-9FF8-5BBFBBB95E3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06D1B-CAA7-437F-9C90-301479AC4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878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34960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52186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82666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5955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55745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23481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04644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87044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27042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5353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3347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3192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4227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2090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50699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8621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27736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823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162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515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437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05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854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951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872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848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162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649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162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950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diagramData" Target="../diagrams/data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12" Type="http://schemas.openxmlformats.org/officeDocument/2006/relationships/image" Target="../media/image18.jpeg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4.xml"/><Relationship Id="rId11" Type="http://schemas.openxmlformats.org/officeDocument/2006/relationships/image" Target="../media/image17.png"/><Relationship Id="rId5" Type="http://schemas.openxmlformats.org/officeDocument/2006/relationships/diagramData" Target="../diagrams/data4.xml"/><Relationship Id="rId15" Type="http://schemas.openxmlformats.org/officeDocument/2006/relationships/diagramQuickStyle" Target="../diagrams/quickStyle5.xml"/><Relationship Id="rId10" Type="http://schemas.openxmlformats.org/officeDocument/2006/relationships/image" Target="../media/image16.png"/><Relationship Id="rId4" Type="http://schemas.openxmlformats.org/officeDocument/2006/relationships/image" Target="../media/image15.emf"/><Relationship Id="rId9" Type="http://schemas.microsoft.com/office/2007/relationships/diagramDrawing" Target="../diagrams/drawing4.xml"/><Relationship Id="rId1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19.png"/><Relationship Id="rId4" Type="http://schemas.openxmlformats.org/officeDocument/2006/relationships/image" Target="../media/image15.emf"/><Relationship Id="rId9" Type="http://schemas.microsoft.com/office/2007/relationships/diagramDrawing" Target="../diagrams/drawing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10" Type="http://schemas.openxmlformats.org/officeDocument/2006/relationships/image" Target="../media/image20.png"/><Relationship Id="rId4" Type="http://schemas.openxmlformats.org/officeDocument/2006/relationships/image" Target="../media/image15.emf"/><Relationship Id="rId9" Type="http://schemas.microsoft.com/office/2007/relationships/diagramDrawing" Target="../diagrams/drawing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10" Type="http://schemas.openxmlformats.org/officeDocument/2006/relationships/image" Target="../media/image21.png"/><Relationship Id="rId4" Type="http://schemas.openxmlformats.org/officeDocument/2006/relationships/image" Target="../media/image15.emf"/><Relationship Id="rId9" Type="http://schemas.microsoft.com/office/2007/relationships/diagramDrawing" Target="../diagrams/drawin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381000"/>
            <a:ext cx="4515255" cy="279050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653451" y="3276600"/>
            <a:ext cx="399660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Real Time Operating System</a:t>
            </a:r>
          </a:p>
          <a:p>
            <a:pPr algn="ctr"/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  <a:p>
            <a:pPr algn="ctr"/>
            <a:r>
              <a:rPr lang="en-US" sz="2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Lecture (1)</a:t>
            </a:r>
          </a:p>
          <a:p>
            <a:pPr algn="ctr"/>
            <a:r>
              <a:rPr lang="en-US" sz="2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RTOS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5943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This material is developed by </a:t>
            </a:r>
            <a:r>
              <a:rPr lang="en-US" sz="1200" b="1" i="1" dirty="0" err="1"/>
              <a:t>IMTSchool</a:t>
            </a:r>
            <a:r>
              <a:rPr lang="en-US" sz="1200" b="1" i="1" dirty="0"/>
              <a:t> for educational use only</a:t>
            </a:r>
          </a:p>
          <a:p>
            <a:pPr algn="ctr"/>
            <a:r>
              <a:rPr lang="en-US" sz="1200" b="1" i="1" dirty="0"/>
              <a:t>All copyrights are reserved</a:t>
            </a:r>
          </a:p>
        </p:txBody>
      </p:sp>
    </p:spTree>
    <p:extLst>
      <p:ext uri="{BB962C8B-B14F-4D97-AF65-F5344CB8AC3E}">
        <p14:creationId xmlns:p14="http://schemas.microsoft.com/office/powerpoint/2010/main" xmlns="" val="299086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5BA965BE-59E0-439C-9830-76724F07691A}"/>
              </a:ext>
            </a:extLst>
          </p:cNvPr>
          <p:cNvSpPr txBox="1">
            <a:spLocks/>
          </p:cNvSpPr>
          <p:nvPr/>
        </p:nvSpPr>
        <p:spPr>
          <a:xfrm>
            <a:off x="571500" y="3810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Preemptive kernel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8D118393-92E7-4157-A62F-D0D91B263866}"/>
              </a:ext>
            </a:extLst>
          </p:cNvPr>
          <p:cNvSpPr/>
          <p:nvPr/>
        </p:nvSpPr>
        <p:spPr>
          <a:xfrm>
            <a:off x="533397" y="1537728"/>
            <a:ext cx="4191000" cy="2694463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A preemptive kernel is used when system responsiveness is important.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The highest priority task ready to run is always given control of the CPU 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The most commercial Real time Kernels are preemptive 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3BA7C961-1D8A-402E-97D0-40C960E62CF3}"/>
              </a:ext>
            </a:extLst>
          </p:cNvPr>
          <p:cNvSpPr/>
          <p:nvPr/>
        </p:nvSpPr>
        <p:spPr>
          <a:xfrm>
            <a:off x="685800" y="4370862"/>
            <a:ext cx="3886194" cy="19049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Low"/>
            <a:r>
              <a:rPr lang="en-US" sz="2000" dirty="0"/>
              <a:t>If the ISR a higher priority task ready , when the ISR completes , the interrupt task is suspended, and the new higher priority task is resumed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0ABD83-25E9-4C1B-B786-4CFD45721D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3229" y="1511891"/>
            <a:ext cx="3806635" cy="44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697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5BA965BE-59E0-439C-9830-76724F07691A}"/>
              </a:ext>
            </a:extLst>
          </p:cNvPr>
          <p:cNvSpPr txBox="1">
            <a:spLocks/>
          </p:cNvSpPr>
          <p:nvPr/>
        </p:nvSpPr>
        <p:spPr>
          <a:xfrm>
            <a:off x="571500" y="3810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Non-Preemptive kernel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8D118393-92E7-4157-A62F-D0D91B263866}"/>
              </a:ext>
            </a:extLst>
          </p:cNvPr>
          <p:cNvSpPr/>
          <p:nvPr/>
        </p:nvSpPr>
        <p:spPr>
          <a:xfrm>
            <a:off x="533397" y="1537729"/>
            <a:ext cx="4191000" cy="135787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Non-preemptive kernel requires that each task does something to explicitly give up control of the CPU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3BA7C961-1D8A-402E-97D0-40C960E62CF3}"/>
              </a:ext>
            </a:extLst>
          </p:cNvPr>
          <p:cNvSpPr/>
          <p:nvPr/>
        </p:nvSpPr>
        <p:spPr>
          <a:xfrm>
            <a:off x="606062" y="3103957"/>
            <a:ext cx="3886194" cy="26110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Low"/>
            <a:r>
              <a:rPr lang="en-US" sz="2000" dirty="0"/>
              <a:t>The ISR can make a higher priority task ready to run , but the ISR always returns to the interrupted task. The new higher priority task gains control of the CPU only when the current task give up the CPU.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FDD6C86-BCFA-43AE-AF7E-92B78B6C95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80345" y="1485645"/>
            <a:ext cx="3920755" cy="422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08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1B11A9D-9A5E-422F-A7C5-09B847B2463E}"/>
              </a:ext>
            </a:extLst>
          </p:cNvPr>
          <p:cNvSpPr/>
          <p:nvPr/>
        </p:nvSpPr>
        <p:spPr>
          <a:xfrm>
            <a:off x="3051300" y="523756"/>
            <a:ext cx="2761487" cy="441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endParaRPr lang="en-US" sz="2400" b="1" dirty="0">
              <a:solidFill>
                <a:srgbClr val="3E70B5"/>
              </a:solidFill>
              <a:latin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C720EA1-434D-4027-9812-AB4807AE141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TICK time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E729539F-3FF8-496F-AC1B-365603C8176C}"/>
              </a:ext>
            </a:extLst>
          </p:cNvPr>
          <p:cNvSpPr/>
          <p:nvPr/>
        </p:nvSpPr>
        <p:spPr>
          <a:xfrm>
            <a:off x="386588" y="1464604"/>
            <a:ext cx="3886200" cy="1544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Tick</a:t>
            </a:r>
            <a:r>
              <a:rPr lang="en-US" sz="2000" dirty="0"/>
              <a:t> time is that time which the Scheduler takes place.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Tick</a:t>
            </a:r>
            <a:r>
              <a:rPr lang="en-US" sz="2000" dirty="0"/>
              <a:t> time must be suitable for all tasks.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9F9EEB-8C4D-42C7-8221-6A6E4525464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r="4545" b="10099"/>
          <a:stretch/>
        </p:blipFill>
        <p:spPr>
          <a:xfrm>
            <a:off x="4533876" y="1387988"/>
            <a:ext cx="3938381" cy="1863473"/>
          </a:xfrm>
          <a:prstGeom prst="rect">
            <a:avLst/>
          </a:prstGeom>
        </p:spPr>
      </p:pic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xmlns="" id="{96A7690E-B137-49C7-BD11-0F5C7C75AF68}"/>
              </a:ext>
            </a:extLst>
          </p:cNvPr>
          <p:cNvSpPr/>
          <p:nvPr/>
        </p:nvSpPr>
        <p:spPr>
          <a:xfrm>
            <a:off x="323089" y="3104437"/>
            <a:ext cx="3949700" cy="312537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/>
              <a:t>Consider that we have a </a:t>
            </a:r>
            <a:r>
              <a:rPr lang="en-US" sz="2000" dirty="0">
                <a:solidFill>
                  <a:srgbClr val="FF0000"/>
                </a:solidFill>
              </a:rPr>
              <a:t>scheduler</a:t>
            </a:r>
            <a:r>
              <a:rPr lang="en-US" sz="2000" dirty="0"/>
              <a:t> with </a:t>
            </a:r>
            <a:r>
              <a:rPr lang="en-US" sz="2000" dirty="0">
                <a:solidFill>
                  <a:srgbClr val="FF0000"/>
                </a:solidFill>
              </a:rPr>
              <a:t>Tick</a:t>
            </a:r>
            <a:r>
              <a:rPr lang="en-US" sz="2000" dirty="0"/>
              <a:t> time (</a:t>
            </a:r>
            <a:r>
              <a:rPr lang="en-US" sz="2000" dirty="0">
                <a:solidFill>
                  <a:srgbClr val="FF0000"/>
                </a:solidFill>
              </a:rPr>
              <a:t>1ms</a:t>
            </a:r>
            <a:r>
              <a:rPr lang="en-US" sz="2000" dirty="0"/>
              <a:t>) and we have </a:t>
            </a:r>
            <a:r>
              <a:rPr lang="en-US" sz="2000" dirty="0">
                <a:solidFill>
                  <a:srgbClr val="FF0000"/>
                </a:solidFill>
              </a:rPr>
              <a:t>three</a:t>
            </a:r>
            <a:r>
              <a:rPr lang="en-US" sz="2000" dirty="0"/>
              <a:t> tasks will run at next </a:t>
            </a:r>
            <a:r>
              <a:rPr lang="en-US" sz="2000" dirty="0">
                <a:solidFill>
                  <a:srgbClr val="FF0000"/>
                </a:solidFill>
              </a:rPr>
              <a:t>Tick</a:t>
            </a:r>
            <a:r>
              <a:rPr lang="en-US" sz="2000" dirty="0"/>
              <a:t> every one of them takes </a:t>
            </a:r>
            <a:r>
              <a:rPr lang="en-US" sz="2000" dirty="0">
                <a:solidFill>
                  <a:srgbClr val="FF0000"/>
                </a:solidFill>
              </a:rPr>
              <a:t>500us</a:t>
            </a:r>
            <a:r>
              <a:rPr lang="en-US" sz="2000" dirty="0"/>
              <a:t> to be performed .</a:t>
            </a:r>
          </a:p>
          <a:p>
            <a:pPr algn="just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scheduler</a:t>
            </a:r>
            <a:r>
              <a:rPr lang="en-US" sz="2000" dirty="0"/>
              <a:t> will </a:t>
            </a:r>
            <a:r>
              <a:rPr lang="en-US" sz="2000" dirty="0">
                <a:solidFill>
                  <a:srgbClr val="FF0000"/>
                </a:solidFill>
              </a:rPr>
              <a:t>ignore</a:t>
            </a:r>
            <a:r>
              <a:rPr lang="en-US" sz="2000" dirty="0"/>
              <a:t> the third task</a:t>
            </a:r>
            <a:r>
              <a:rPr lang="ar-EG" sz="2000" dirty="0"/>
              <a:t> </a:t>
            </a:r>
            <a:r>
              <a:rPr lang="en-US" sz="2000" dirty="0"/>
              <a:t>As if it did not exist and perform another one at next tick and that is a </a:t>
            </a:r>
            <a:r>
              <a:rPr lang="en-US" sz="2000" dirty="0">
                <a:solidFill>
                  <a:srgbClr val="FF0000"/>
                </a:solidFill>
              </a:rPr>
              <a:t>Disaster</a:t>
            </a:r>
            <a:r>
              <a:rPr lang="en-US" sz="2000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FE5412D-DFF4-40BD-8490-CB88C24C78CF}"/>
              </a:ext>
            </a:extLst>
          </p:cNvPr>
          <p:cNvCxnSpPr>
            <a:cxnSpLocks/>
          </p:cNvCxnSpPr>
          <p:nvPr/>
        </p:nvCxnSpPr>
        <p:spPr>
          <a:xfrm>
            <a:off x="4419600" y="4495800"/>
            <a:ext cx="426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Up 16">
            <a:extLst>
              <a:ext uri="{FF2B5EF4-FFF2-40B4-BE49-F238E27FC236}">
                <a16:creationId xmlns:a16="http://schemas.microsoft.com/office/drawing/2014/main" xmlns="" id="{EBE30209-A3A0-4FD9-AE1B-888CB76872D1}"/>
              </a:ext>
            </a:extLst>
          </p:cNvPr>
          <p:cNvSpPr/>
          <p:nvPr/>
        </p:nvSpPr>
        <p:spPr>
          <a:xfrm>
            <a:off x="4572000" y="4540421"/>
            <a:ext cx="254024" cy="1284858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64E619C-991E-4BCB-8D39-E570768F57B1}"/>
              </a:ext>
            </a:extLst>
          </p:cNvPr>
          <p:cNvSpPr/>
          <p:nvPr/>
        </p:nvSpPr>
        <p:spPr>
          <a:xfrm>
            <a:off x="4679213" y="4190999"/>
            <a:ext cx="502388" cy="277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890BD86-14DF-4263-BDCB-FA8A93A99277}"/>
              </a:ext>
            </a:extLst>
          </p:cNvPr>
          <p:cNvSpPr/>
          <p:nvPr/>
        </p:nvSpPr>
        <p:spPr>
          <a:xfrm>
            <a:off x="5212612" y="4191000"/>
            <a:ext cx="502388" cy="2771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0AB3417-33F8-4403-B82E-E00927F694CD}"/>
              </a:ext>
            </a:extLst>
          </p:cNvPr>
          <p:cNvSpPr/>
          <p:nvPr/>
        </p:nvSpPr>
        <p:spPr>
          <a:xfrm>
            <a:off x="5715000" y="4191000"/>
            <a:ext cx="502388" cy="277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xmlns="" id="{49B20772-B3FC-4743-9174-0A8F6F568EDB}"/>
              </a:ext>
            </a:extLst>
          </p:cNvPr>
          <p:cNvSpPr/>
          <p:nvPr/>
        </p:nvSpPr>
        <p:spPr>
          <a:xfrm>
            <a:off x="5587988" y="4523432"/>
            <a:ext cx="254024" cy="1284858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k</a:t>
            </a: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xmlns="" id="{9F2ECC8A-9518-400D-A8CF-4D7DF05999A7}"/>
              </a:ext>
            </a:extLst>
          </p:cNvPr>
          <p:cNvSpPr/>
          <p:nvPr/>
        </p:nvSpPr>
        <p:spPr>
          <a:xfrm>
            <a:off x="4767081" y="5838945"/>
            <a:ext cx="885929" cy="87845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1ms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832C762-61D5-47FF-A6D1-2F52CBC874B5}"/>
              </a:ext>
            </a:extLst>
          </p:cNvPr>
          <p:cNvCxnSpPr/>
          <p:nvPr/>
        </p:nvCxnSpPr>
        <p:spPr>
          <a:xfrm>
            <a:off x="5831850" y="3962400"/>
            <a:ext cx="340350" cy="7620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129606B6-1AC6-4871-B98D-EF0C294A3258}"/>
              </a:ext>
            </a:extLst>
          </p:cNvPr>
          <p:cNvCxnSpPr/>
          <p:nvPr/>
        </p:nvCxnSpPr>
        <p:spPr>
          <a:xfrm>
            <a:off x="5663723" y="3979489"/>
            <a:ext cx="340350" cy="7620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61CBD4A4-EF0E-4087-A544-BAFDA2B9DF61}"/>
              </a:ext>
            </a:extLst>
          </p:cNvPr>
          <p:cNvCxnSpPr/>
          <p:nvPr/>
        </p:nvCxnSpPr>
        <p:spPr>
          <a:xfrm>
            <a:off x="5932913" y="3897783"/>
            <a:ext cx="340350" cy="7620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xmlns="" id="{3AE0D00A-22B0-4735-B2A1-DEE3ACAF7830}"/>
              </a:ext>
            </a:extLst>
          </p:cNvPr>
          <p:cNvSpPr/>
          <p:nvPr/>
        </p:nvSpPr>
        <p:spPr>
          <a:xfrm rot="5400000">
            <a:off x="5100089" y="4460511"/>
            <a:ext cx="177799" cy="397725"/>
          </a:xfrm>
          <a:prstGeom prst="rightBrace">
            <a:avLst>
              <a:gd name="adj1" fmla="val 8333"/>
              <a:gd name="adj2" fmla="val 47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xmlns="" id="{E9B77F4B-F1B7-41C8-AD88-046189AFF6D4}"/>
              </a:ext>
            </a:extLst>
          </p:cNvPr>
          <p:cNvSpPr/>
          <p:nvPr/>
        </p:nvSpPr>
        <p:spPr>
          <a:xfrm rot="5400000">
            <a:off x="5109968" y="5449280"/>
            <a:ext cx="213430" cy="996634"/>
          </a:xfrm>
          <a:prstGeom prst="rightBrace">
            <a:avLst>
              <a:gd name="adj1" fmla="val 8333"/>
              <a:gd name="adj2" fmla="val 47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xmlns="" id="{222722AE-5C4B-403D-A887-5C6502DF21D5}"/>
              </a:ext>
            </a:extLst>
          </p:cNvPr>
          <p:cNvSpPr/>
          <p:nvPr/>
        </p:nvSpPr>
        <p:spPr>
          <a:xfrm>
            <a:off x="4752871" y="4495800"/>
            <a:ext cx="885929" cy="67831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0.5ms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xmlns="" id="{72416089-B9E3-4E88-B0E4-05AF768C9FF5}"/>
              </a:ext>
            </a:extLst>
          </p:cNvPr>
          <p:cNvSpPr/>
          <p:nvPr/>
        </p:nvSpPr>
        <p:spPr>
          <a:xfrm>
            <a:off x="7632464" y="4278783"/>
            <a:ext cx="1066797" cy="421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xmlns="" val="290304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1D9C859A-C8E3-4C09-B551-5ADAA8C78E9C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CPU load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C73C653E-EA93-4A4E-B33E-5FE57D183A4E}"/>
              </a:ext>
            </a:extLst>
          </p:cNvPr>
          <p:cNvSpPr/>
          <p:nvPr/>
        </p:nvSpPr>
        <p:spPr>
          <a:xfrm>
            <a:off x="457200" y="1441201"/>
            <a:ext cx="7467598" cy="19585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CPU load is one of the most important parameters in the OS 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CPU load is  that how much is the CPU busy between two ticks.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CPU load could be determined by a simple equation.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5CABB5-0186-4F56-A1F5-07FBEFF187C2}"/>
                  </a:ext>
                </a:extLst>
              </p:cNvPr>
              <p:cNvSpPr txBox="1"/>
              <p:nvPr/>
            </p:nvSpPr>
            <p:spPr>
              <a:xfrm>
                <a:off x="914395" y="3609494"/>
                <a:ext cx="6400804" cy="5484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𝐶𝑃𝑈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𝑙𝑜𝑎𝑑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𝐸𝑥𝑖𝑐𝑢𝑡𝑖𝑜𝑛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𝑤𝑜𝑟𝑠𝑡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𝑐𝑎𝑠𝑒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𝑇𝑖𝑐𝑘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/>
                  <a:t>%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65CABB5-0186-4F56-A1F5-07FBEFF18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5" y="3609494"/>
                <a:ext cx="6400804" cy="548420"/>
              </a:xfrm>
              <a:prstGeom prst="rect">
                <a:avLst/>
              </a:prstGeom>
              <a:blipFill>
                <a:blip r:embed="rId4" cstate="print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A850A6C-D6A3-427B-B858-635864B7AFCE}"/>
              </a:ext>
            </a:extLst>
          </p:cNvPr>
          <p:cNvSpPr/>
          <p:nvPr/>
        </p:nvSpPr>
        <p:spPr>
          <a:xfrm>
            <a:off x="685800" y="4181477"/>
            <a:ext cx="1143000" cy="58150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Notes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12DA54E7-ACEB-4EC5-B8A7-27DC54B608F5}"/>
              </a:ext>
            </a:extLst>
          </p:cNvPr>
          <p:cNvSpPr/>
          <p:nvPr/>
        </p:nvSpPr>
        <p:spPr>
          <a:xfrm>
            <a:off x="838200" y="4733423"/>
            <a:ext cx="6476991" cy="1696933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CPU load have to be less than 100%.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The lower the  CPU load the better the system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It is better for a CPU load to be between 60% and 80%.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The tick time must be greater than the greatest execution time  of a task.</a:t>
            </a:r>
          </a:p>
        </p:txBody>
      </p:sp>
    </p:spTree>
    <p:extLst>
      <p:ext uri="{BB962C8B-B14F-4D97-AF65-F5344CB8AC3E}">
        <p14:creationId xmlns:p14="http://schemas.microsoft.com/office/powerpoint/2010/main" xmlns="" val="93413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5B7EEF42-89A7-4E24-970F-E9B36EC7504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priorities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633ABED0-F32F-4207-AB7A-A1CE8FC7C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141103828"/>
              </p:ext>
            </p:extLst>
          </p:nvPr>
        </p:nvGraphicFramePr>
        <p:xfrm>
          <a:off x="164360" y="1279997"/>
          <a:ext cx="6998433" cy="2987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9FBA9D-D4BE-492D-B317-820D43592F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97" t="16598" r="4859" b="14927"/>
          <a:stretch/>
        </p:blipFill>
        <p:spPr>
          <a:xfrm>
            <a:off x="1143000" y="3962400"/>
            <a:ext cx="5714994" cy="24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96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C1E5FD2-2EFD-4A61-A5CC-8CBB275496F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1596" y="533787"/>
            <a:ext cx="2670300" cy="124168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68AC012F-7ED4-4EB7-A32C-6B0087FDF261}"/>
              </a:ext>
            </a:extLst>
          </p:cNvPr>
          <p:cNvSpPr/>
          <p:nvPr/>
        </p:nvSpPr>
        <p:spPr>
          <a:xfrm>
            <a:off x="1398846" y="1055728"/>
            <a:ext cx="4419599" cy="473453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let’s implement our own simple RTOS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E04C5C38-CAF5-4EA9-854D-CEA416F463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923392322"/>
              </p:ext>
            </p:extLst>
          </p:nvPr>
        </p:nvGraphicFramePr>
        <p:xfrm>
          <a:off x="304798" y="4245350"/>
          <a:ext cx="7621645" cy="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2FC544-B127-4996-84C9-5167089ED09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060" y="2945099"/>
            <a:ext cx="6468378" cy="1047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4B82584-1DCC-44B1-BEF9-FDF35EC9162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849" y="5293349"/>
            <a:ext cx="2943636" cy="1047896"/>
          </a:xfrm>
          <a:prstGeom prst="rect">
            <a:avLst/>
          </a:prstGeom>
        </p:spPr>
      </p:pic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xmlns="" id="{466432AA-B637-4425-A4FF-099F3F9DE7CC}"/>
              </a:ext>
            </a:extLst>
          </p:cNvPr>
          <p:cNvSpPr/>
          <p:nvPr/>
        </p:nvSpPr>
        <p:spPr>
          <a:xfrm>
            <a:off x="4191000" y="5342138"/>
            <a:ext cx="3581399" cy="922202"/>
          </a:xfrm>
          <a:prstGeom prst="round2Same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priority of  every Task will be </a:t>
            </a:r>
            <a:r>
              <a:rPr lang="en-US" dirty="0" smtClean="0">
                <a:solidFill>
                  <a:schemeClr val="tx1"/>
                </a:solidFill>
              </a:rPr>
              <a:t>its </a:t>
            </a:r>
            <a:r>
              <a:rPr lang="en-US" dirty="0">
                <a:solidFill>
                  <a:schemeClr val="tx1"/>
                </a:solidFill>
              </a:rPr>
              <a:t>Index in the array 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02040B0-6644-4E88-8E4E-108EB847C06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746" y="5835185"/>
            <a:ext cx="382390" cy="382390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xmlns="" id="{3BF6C4B9-6F59-42A6-91C9-0E823CB47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848722624"/>
              </p:ext>
            </p:extLst>
          </p:nvPr>
        </p:nvGraphicFramePr>
        <p:xfrm>
          <a:off x="455550" y="1791226"/>
          <a:ext cx="7470900" cy="104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xmlns="" val="155158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C1E5FD2-2EFD-4A61-A5CC-8CBB275496F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399" y="838200"/>
            <a:ext cx="2670300" cy="124168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68AC012F-7ED4-4EB7-A32C-6B0087FDF261}"/>
              </a:ext>
            </a:extLst>
          </p:cNvPr>
          <p:cNvSpPr/>
          <p:nvPr/>
        </p:nvSpPr>
        <p:spPr>
          <a:xfrm>
            <a:off x="1066800" y="1202939"/>
            <a:ext cx="4419599" cy="473453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let’s implement our own simple RTOS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E04C5C38-CAF5-4EA9-854D-CEA416F463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918621633"/>
              </p:ext>
            </p:extLst>
          </p:nvPr>
        </p:nvGraphicFramePr>
        <p:xfrm>
          <a:off x="457200" y="2444623"/>
          <a:ext cx="7467598" cy="135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F055DC1-734A-49A5-AB08-951EACE740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334" y="4405364"/>
            <a:ext cx="826885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5460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C1E5FD2-2EFD-4A61-A5CC-8CBB275496F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399" y="838200"/>
            <a:ext cx="2670300" cy="124168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68AC012F-7ED4-4EB7-A32C-6B0087FDF261}"/>
              </a:ext>
            </a:extLst>
          </p:cNvPr>
          <p:cNvSpPr/>
          <p:nvPr/>
        </p:nvSpPr>
        <p:spPr>
          <a:xfrm>
            <a:off x="1066800" y="1202939"/>
            <a:ext cx="4419599" cy="473453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let’s implement our own simple RTOS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E04C5C38-CAF5-4EA9-854D-CEA416F463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422562729"/>
              </p:ext>
            </p:extLst>
          </p:nvPr>
        </p:nvGraphicFramePr>
        <p:xfrm>
          <a:off x="508126" y="2131412"/>
          <a:ext cx="7315198" cy="135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DA6E33-0E58-4DBB-8465-B215818AE23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701" y="3429001"/>
            <a:ext cx="7619998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396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C1E5FD2-2EFD-4A61-A5CC-8CBB275496F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399" y="838200"/>
            <a:ext cx="2670300" cy="124168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68AC012F-7ED4-4EB7-A32C-6B0087FDF261}"/>
              </a:ext>
            </a:extLst>
          </p:cNvPr>
          <p:cNvSpPr/>
          <p:nvPr/>
        </p:nvSpPr>
        <p:spPr>
          <a:xfrm>
            <a:off x="1066800" y="1202939"/>
            <a:ext cx="4419599" cy="473453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let’s implement our own simple RTOS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E04C5C38-CAF5-4EA9-854D-CEA416F463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50085004"/>
              </p:ext>
            </p:extLst>
          </p:nvPr>
        </p:nvGraphicFramePr>
        <p:xfrm>
          <a:off x="457199" y="2285995"/>
          <a:ext cx="7259019" cy="135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296AFDA-E338-4A46-875A-9E6F045692F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374" y="4157877"/>
            <a:ext cx="7001852" cy="17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5482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A6A83D7C-8973-4FFD-BEC2-3CD321FB3BE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Lab 1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D4442BC9-B10D-4253-A413-E40FBBBF751F}"/>
              </a:ext>
            </a:extLst>
          </p:cNvPr>
          <p:cNvSpPr/>
          <p:nvPr/>
        </p:nvSpPr>
        <p:spPr>
          <a:xfrm>
            <a:off x="457200" y="1417638"/>
            <a:ext cx="5486399" cy="23161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Design a system with these constrains: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 LED blinks every </a:t>
            </a:r>
            <a:r>
              <a:rPr lang="en-US" dirty="0">
                <a:solidFill>
                  <a:srgbClr val="C00000"/>
                </a:solidFill>
              </a:rPr>
              <a:t>1ms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Yellow LED blinks every </a:t>
            </a:r>
            <a:r>
              <a:rPr lang="en-US" dirty="0">
                <a:solidFill>
                  <a:srgbClr val="C00000"/>
                </a:solidFill>
              </a:rPr>
              <a:t>2ms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Green LED blinks every </a:t>
            </a:r>
            <a:r>
              <a:rPr lang="en-US" dirty="0">
                <a:solidFill>
                  <a:srgbClr val="C00000"/>
                </a:solidFill>
              </a:rPr>
              <a:t>5ms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Stepper motor steps every </a:t>
            </a:r>
            <a:r>
              <a:rPr lang="en-US" dirty="0">
                <a:solidFill>
                  <a:srgbClr val="C00000"/>
                </a:solidFill>
              </a:rPr>
              <a:t>30ms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LCD Shifts  your name right  every </a:t>
            </a:r>
            <a:r>
              <a:rPr lang="en-US" dirty="0">
                <a:solidFill>
                  <a:srgbClr val="C00000"/>
                </a:solidFill>
              </a:rPr>
              <a:t>100ms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2296544-D73A-46B7-9203-AD0AA8BB3D8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6319" y="3835097"/>
            <a:ext cx="3198561" cy="2464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365C8B-2AF7-4356-8E5B-B814F9DCF7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257" y="3836011"/>
            <a:ext cx="3318743" cy="24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462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3935EC4-350D-404A-889E-C92D027B0294}"/>
              </a:ext>
            </a:extLst>
          </p:cNvPr>
          <p:cNvSpPr/>
          <p:nvPr/>
        </p:nvSpPr>
        <p:spPr>
          <a:xfrm>
            <a:off x="385647" y="1529260"/>
            <a:ext cx="5467179" cy="32443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1B11A9D-9A5E-422F-A7C5-09B847B2463E}"/>
              </a:ext>
            </a:extLst>
          </p:cNvPr>
          <p:cNvSpPr/>
          <p:nvPr/>
        </p:nvSpPr>
        <p:spPr>
          <a:xfrm>
            <a:off x="3051300" y="523756"/>
            <a:ext cx="2761487" cy="441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endParaRPr lang="en-US" sz="2400" b="1" dirty="0">
              <a:solidFill>
                <a:srgbClr val="3E70B5"/>
              </a:solidFill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BAA8C1D-1721-4677-8D56-6630D2BA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Super Loop(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BackGround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07BF2689-268D-43CC-8A08-59511AFCDFF3}"/>
              </a:ext>
            </a:extLst>
          </p:cNvPr>
          <p:cNvSpPr/>
          <p:nvPr/>
        </p:nvSpPr>
        <p:spPr>
          <a:xfrm>
            <a:off x="510540" y="1644902"/>
            <a:ext cx="5203182" cy="1401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Consider we have 5 LEDs and each one has a blinking time (1 , 1.5 , 0.5 ,5 , 3.5)ms respectively what would we do to design this </a:t>
            </a:r>
            <a:r>
              <a:rPr lang="en-US" dirty="0" smtClean="0"/>
              <a:t>system ... ?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441C3692-D687-4BC7-B7D2-25B77DBC9C04}"/>
              </a:ext>
            </a:extLst>
          </p:cNvPr>
          <p:cNvSpPr/>
          <p:nvPr/>
        </p:nvSpPr>
        <p:spPr>
          <a:xfrm>
            <a:off x="485775" y="3199296"/>
            <a:ext cx="5244972" cy="1401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We can use a timer which </a:t>
            </a:r>
            <a:r>
              <a:rPr lang="en-US" dirty="0" smtClean="0"/>
              <a:t>fires every </a:t>
            </a:r>
            <a:r>
              <a:rPr lang="en-US" dirty="0"/>
              <a:t>0.5 </a:t>
            </a:r>
            <a:r>
              <a:rPr lang="en-US" dirty="0" smtClean="0"/>
              <a:t>ms. Inside the ISR we can increment a counter. According to the counter value we will blink the LEDs in a super while(1) loop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99334945-F327-4E17-AA0F-03F5095332BD}"/>
              </a:ext>
            </a:extLst>
          </p:cNvPr>
          <p:cNvSpPr/>
          <p:nvPr/>
        </p:nvSpPr>
        <p:spPr>
          <a:xfrm>
            <a:off x="495300" y="4962521"/>
            <a:ext cx="5203182" cy="1401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What if we have </a:t>
            </a:r>
            <a:r>
              <a:rPr lang="en-US" dirty="0" smtClean="0"/>
              <a:t>100 LEDs </a:t>
            </a:r>
            <a:r>
              <a:rPr lang="en-US" dirty="0"/>
              <a:t>and every one has a different blinking time </a:t>
            </a:r>
            <a:r>
              <a:rPr lang="en-US" dirty="0" smtClean="0"/>
              <a:t>… ?</a:t>
            </a:r>
            <a:endParaRPr lang="en-US" dirty="0"/>
          </a:p>
          <a:p>
            <a:pPr algn="just"/>
            <a:r>
              <a:rPr lang="en-US" dirty="0"/>
              <a:t>It will be more complex now to </a:t>
            </a:r>
            <a:r>
              <a:rPr lang="en-US" dirty="0" smtClean="0"/>
              <a:t>Synchronize </a:t>
            </a:r>
            <a:r>
              <a:rPr lang="en-US" dirty="0"/>
              <a:t>between LEDs </a:t>
            </a:r>
            <a:r>
              <a:rPr lang="en-US" dirty="0" smtClean="0"/>
              <a:t>right !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7B4EE7B-C116-41A2-9E6C-095D487B86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4764" y="1437114"/>
            <a:ext cx="2671559" cy="23797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81E939E-2B9B-4698-A00C-BB17AA407D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0091" y="4274899"/>
            <a:ext cx="2129037" cy="182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0446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381000"/>
            <a:ext cx="4515255" cy="2790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943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This material is developed by </a:t>
            </a:r>
            <a:r>
              <a:rPr lang="en-US" sz="1200" b="1" i="1" dirty="0" err="1"/>
              <a:t>IMTSchool</a:t>
            </a:r>
            <a:r>
              <a:rPr lang="en-US" sz="1200" b="1" i="1" dirty="0"/>
              <a:t> for educational use only</a:t>
            </a:r>
          </a:p>
          <a:p>
            <a:pPr algn="ctr"/>
            <a:r>
              <a:rPr lang="en-US" sz="1200" b="1" i="1" dirty="0"/>
              <a:t>All copyrights are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4384" y="3646251"/>
            <a:ext cx="653616" cy="6536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0992" y="4495800"/>
            <a:ext cx="6604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0400" y="3733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www.imtschool.com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4850" y="4659868"/>
            <a:ext cx="435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ww.facebook.com/</a:t>
            </a:r>
            <a:r>
              <a:rPr lang="en-US" b="1" dirty="0" err="1"/>
              <a:t>imaketechnologyschool</a:t>
            </a:r>
            <a:r>
              <a:rPr lang="en-US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xmlns="" val="12910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row: Pentagon 33">
            <a:extLst>
              <a:ext uri="{FF2B5EF4-FFF2-40B4-BE49-F238E27FC236}">
                <a16:creationId xmlns:a16="http://schemas.microsoft.com/office/drawing/2014/main" xmlns="" id="{73B99C13-93AF-479D-8E5D-C621AFE7556C}"/>
              </a:ext>
            </a:extLst>
          </p:cNvPr>
          <p:cNvSpPr/>
          <p:nvPr/>
        </p:nvSpPr>
        <p:spPr>
          <a:xfrm>
            <a:off x="1600205" y="5334000"/>
            <a:ext cx="1676395" cy="110971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1B11A9D-9A5E-422F-A7C5-09B847B2463E}"/>
              </a:ext>
            </a:extLst>
          </p:cNvPr>
          <p:cNvSpPr/>
          <p:nvPr/>
        </p:nvSpPr>
        <p:spPr>
          <a:xfrm>
            <a:off x="3051300" y="523756"/>
            <a:ext cx="2761487" cy="441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endParaRPr lang="en-US" sz="2400" b="1" dirty="0">
              <a:solidFill>
                <a:srgbClr val="3E70B5"/>
              </a:solid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41EA4B-8CDD-420B-8106-D70AD1B3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Operating System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xmlns="" id="{163DB3B0-27AA-468C-B831-A5101418C7A5}"/>
              </a:ext>
            </a:extLst>
          </p:cNvPr>
          <p:cNvSpPr/>
          <p:nvPr/>
        </p:nvSpPr>
        <p:spPr>
          <a:xfrm>
            <a:off x="995562" y="1489029"/>
            <a:ext cx="7386438" cy="160019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The Operating System is a system which takes number of Tasks and perform them in a specific time called </a:t>
            </a:r>
            <a:r>
              <a:rPr lang="en-US" sz="2000" dirty="0" smtClean="0">
                <a:solidFill>
                  <a:schemeClr val="tx1"/>
                </a:solidFill>
              </a:rPr>
              <a:t>Periodicity. Tas</a:t>
            </a:r>
            <a:r>
              <a:rPr lang="en-US" sz="2000" dirty="0" smtClean="0">
                <a:solidFill>
                  <a:schemeClr val="tx1"/>
                </a:solidFill>
              </a:rPr>
              <a:t>k is nothing but a piece of code that repeated every specific time. </a:t>
            </a:r>
            <a:r>
              <a:rPr lang="en-US" sz="2000" dirty="0" smtClean="0">
                <a:solidFill>
                  <a:schemeClr val="tx1"/>
                </a:solidFill>
              </a:rPr>
              <a:t>Every </a:t>
            </a:r>
            <a:r>
              <a:rPr lang="en-US" sz="2000" dirty="0">
                <a:solidFill>
                  <a:schemeClr val="tx1"/>
                </a:solidFill>
              </a:rPr>
              <a:t>task has </a:t>
            </a:r>
            <a:r>
              <a:rPr lang="en-US" sz="2000" dirty="0" smtClean="0">
                <a:solidFill>
                  <a:schemeClr val="tx1"/>
                </a:solidFill>
              </a:rPr>
              <a:t>its </a:t>
            </a:r>
            <a:r>
              <a:rPr lang="en-US" sz="2000" dirty="0">
                <a:solidFill>
                  <a:schemeClr val="tx1"/>
                </a:solidFill>
              </a:rPr>
              <a:t>own periodicity </a:t>
            </a:r>
            <a:r>
              <a:rPr lang="en-US" sz="2000" dirty="0" smtClean="0">
                <a:solidFill>
                  <a:schemeClr val="tx1"/>
                </a:solidFill>
              </a:rPr>
              <a:t>. The </a:t>
            </a:r>
            <a:r>
              <a:rPr lang="en-US" sz="2000" dirty="0">
                <a:solidFill>
                  <a:schemeClr val="tx1"/>
                </a:solidFill>
              </a:rPr>
              <a:t>OS will  </a:t>
            </a:r>
            <a:r>
              <a:rPr lang="en-US" sz="2000" dirty="0" smtClean="0">
                <a:solidFill>
                  <a:schemeClr val="tx1"/>
                </a:solidFill>
              </a:rPr>
              <a:t>Synchronize </a:t>
            </a:r>
            <a:r>
              <a:rPr lang="en-US" sz="2000" dirty="0">
                <a:solidFill>
                  <a:schemeClr val="tx1"/>
                </a:solidFill>
              </a:rPr>
              <a:t>between these task Simply.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1623019-27DE-4F89-B353-955B9FB0540B}"/>
              </a:ext>
            </a:extLst>
          </p:cNvPr>
          <p:cNvSpPr/>
          <p:nvPr/>
        </p:nvSpPr>
        <p:spPr>
          <a:xfrm>
            <a:off x="3462655" y="4114357"/>
            <a:ext cx="2209258" cy="14851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Operating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1B768D9-0139-4ACC-B6AC-35AFDA723470}"/>
              </a:ext>
            </a:extLst>
          </p:cNvPr>
          <p:cNvSpPr/>
          <p:nvPr/>
        </p:nvSpPr>
        <p:spPr>
          <a:xfrm>
            <a:off x="1797359" y="5416589"/>
            <a:ext cx="862566" cy="43231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Task(2)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3083496-066C-4A29-8E69-BC42DA3F7CD9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>
          <a:xfrm>
            <a:off x="3200395" y="3907655"/>
            <a:ext cx="585798" cy="42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5FC53E4-95FD-4696-B854-9FC99BB9DCE8}"/>
              </a:ext>
            </a:extLst>
          </p:cNvPr>
          <p:cNvCxnSpPr>
            <a:cxnSpLocks/>
            <a:stCxn id="57" idx="3"/>
            <a:endCxn id="9" idx="5"/>
          </p:cNvCxnSpPr>
          <p:nvPr/>
        </p:nvCxnSpPr>
        <p:spPr>
          <a:xfrm flipH="1" flipV="1">
            <a:off x="5348375" y="5381973"/>
            <a:ext cx="519025" cy="54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E10CB6EC-B48A-4531-A9F7-C87F71ECC5AF}"/>
              </a:ext>
            </a:extLst>
          </p:cNvPr>
          <p:cNvCxnSpPr>
            <a:cxnSpLocks/>
            <a:stCxn id="34" idx="3"/>
            <a:endCxn id="9" idx="3"/>
          </p:cNvCxnSpPr>
          <p:nvPr/>
        </p:nvCxnSpPr>
        <p:spPr>
          <a:xfrm flipV="1">
            <a:off x="3276600" y="5381973"/>
            <a:ext cx="509593" cy="50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15C1FE3-C4AB-4927-9B5C-A7E1C9E35BA3}"/>
              </a:ext>
            </a:extLst>
          </p:cNvPr>
          <p:cNvSpPr/>
          <p:nvPr/>
        </p:nvSpPr>
        <p:spPr>
          <a:xfrm flipH="1">
            <a:off x="6753687" y="4616194"/>
            <a:ext cx="45719" cy="657133"/>
          </a:xfrm>
          <a:prstGeom prst="mathMinu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xmlns="" id="{EAD7CB8A-0D74-4021-BD0C-C23650F08DDA}"/>
              </a:ext>
            </a:extLst>
          </p:cNvPr>
          <p:cNvSpPr/>
          <p:nvPr/>
        </p:nvSpPr>
        <p:spPr>
          <a:xfrm>
            <a:off x="6750364" y="4880668"/>
            <a:ext cx="45719" cy="657133"/>
          </a:xfrm>
          <a:prstGeom prst="mathMinu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6A8C8449-E56E-4343-A292-F8E1910F66AC}"/>
              </a:ext>
            </a:extLst>
          </p:cNvPr>
          <p:cNvSpPr/>
          <p:nvPr/>
        </p:nvSpPr>
        <p:spPr>
          <a:xfrm flipH="1">
            <a:off x="6753376" y="4310110"/>
            <a:ext cx="45719" cy="657133"/>
          </a:xfrm>
          <a:prstGeom prst="mathMinu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7BF70A6C-A1BE-46D1-825F-4B9FE6704033}"/>
              </a:ext>
            </a:extLst>
          </p:cNvPr>
          <p:cNvSpPr/>
          <p:nvPr/>
        </p:nvSpPr>
        <p:spPr>
          <a:xfrm>
            <a:off x="1679944" y="5848902"/>
            <a:ext cx="1229384" cy="369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Periodicity(2)</a:t>
            </a:r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xmlns="" id="{F8C3D9A2-9ABF-420D-B60F-0FAC5828529D}"/>
              </a:ext>
            </a:extLst>
          </p:cNvPr>
          <p:cNvSpPr/>
          <p:nvPr/>
        </p:nvSpPr>
        <p:spPr>
          <a:xfrm>
            <a:off x="1524000" y="3352800"/>
            <a:ext cx="1676395" cy="110971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E2C0F1F-858F-4221-89DC-3AF12ED3AFC4}"/>
              </a:ext>
            </a:extLst>
          </p:cNvPr>
          <p:cNvSpPr/>
          <p:nvPr/>
        </p:nvSpPr>
        <p:spPr>
          <a:xfrm>
            <a:off x="1721154" y="3435389"/>
            <a:ext cx="862566" cy="43231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Task(1)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943E043-9FD5-4086-A304-F67181F62F8A}"/>
              </a:ext>
            </a:extLst>
          </p:cNvPr>
          <p:cNvSpPr/>
          <p:nvPr/>
        </p:nvSpPr>
        <p:spPr>
          <a:xfrm>
            <a:off x="1603739" y="3867702"/>
            <a:ext cx="1229384" cy="369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Periodicity(1)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BE437FBF-92F9-48F0-B6A7-48FB94236A1E}"/>
              </a:ext>
            </a:extLst>
          </p:cNvPr>
          <p:cNvCxnSpPr>
            <a:cxnSpLocks/>
            <a:stCxn id="51" idx="3"/>
            <a:endCxn id="9" idx="7"/>
          </p:cNvCxnSpPr>
          <p:nvPr/>
        </p:nvCxnSpPr>
        <p:spPr>
          <a:xfrm flipH="1">
            <a:off x="5348375" y="3983855"/>
            <a:ext cx="442838" cy="34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Pentagon 50">
            <a:extLst>
              <a:ext uri="{FF2B5EF4-FFF2-40B4-BE49-F238E27FC236}">
                <a16:creationId xmlns:a16="http://schemas.microsoft.com/office/drawing/2014/main" xmlns="" id="{4BB3750A-DDD5-4FB1-A9F0-AAE59183C58C}"/>
              </a:ext>
            </a:extLst>
          </p:cNvPr>
          <p:cNvSpPr/>
          <p:nvPr/>
        </p:nvSpPr>
        <p:spPr>
          <a:xfrm flipH="1">
            <a:off x="5791213" y="3429000"/>
            <a:ext cx="1676387" cy="1109710"/>
          </a:xfrm>
          <a:prstGeom prst="homePlate">
            <a:avLst>
              <a:gd name="adj" fmla="val 488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34EB30F7-BFB6-45A4-82BF-F682A88962D7}"/>
              </a:ext>
            </a:extLst>
          </p:cNvPr>
          <p:cNvSpPr/>
          <p:nvPr/>
        </p:nvSpPr>
        <p:spPr>
          <a:xfrm>
            <a:off x="6355481" y="3553942"/>
            <a:ext cx="862566" cy="43231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Task(3)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9CC2ECF-FF26-4FB9-9F85-758DC0055CA0}"/>
              </a:ext>
            </a:extLst>
          </p:cNvPr>
          <p:cNvSpPr/>
          <p:nvPr/>
        </p:nvSpPr>
        <p:spPr>
          <a:xfrm>
            <a:off x="6192897" y="3986255"/>
            <a:ext cx="1229384" cy="369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Periodicity(3)</a:t>
            </a:r>
          </a:p>
        </p:txBody>
      </p:sp>
      <p:sp>
        <p:nvSpPr>
          <p:cNvPr id="57" name="Arrow: Pentagon 56">
            <a:extLst>
              <a:ext uri="{FF2B5EF4-FFF2-40B4-BE49-F238E27FC236}">
                <a16:creationId xmlns:a16="http://schemas.microsoft.com/office/drawing/2014/main" xmlns="" id="{85A32EDA-E684-4909-9E23-22B643957E0F}"/>
              </a:ext>
            </a:extLst>
          </p:cNvPr>
          <p:cNvSpPr/>
          <p:nvPr/>
        </p:nvSpPr>
        <p:spPr>
          <a:xfrm flipH="1">
            <a:off x="5867400" y="5367290"/>
            <a:ext cx="1676387" cy="1109710"/>
          </a:xfrm>
          <a:prstGeom prst="homePlate">
            <a:avLst>
              <a:gd name="adj" fmla="val 488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168F02DB-EB12-4812-A5EA-D3A2E32165DC}"/>
              </a:ext>
            </a:extLst>
          </p:cNvPr>
          <p:cNvSpPr/>
          <p:nvPr/>
        </p:nvSpPr>
        <p:spPr>
          <a:xfrm>
            <a:off x="6431668" y="5492232"/>
            <a:ext cx="862566" cy="43231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Task(n)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2452B27A-8477-45C1-8070-0CF0625B5F12}"/>
              </a:ext>
            </a:extLst>
          </p:cNvPr>
          <p:cNvSpPr/>
          <p:nvPr/>
        </p:nvSpPr>
        <p:spPr>
          <a:xfrm>
            <a:off x="6269084" y="5924545"/>
            <a:ext cx="1229384" cy="369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Periodicity(n)</a:t>
            </a:r>
          </a:p>
        </p:txBody>
      </p:sp>
    </p:spTree>
    <p:extLst>
      <p:ext uri="{BB962C8B-B14F-4D97-AF65-F5344CB8AC3E}">
        <p14:creationId xmlns:p14="http://schemas.microsoft.com/office/powerpoint/2010/main" xmlns="" val="101050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1D450C16-2D33-41AD-8C79-2C283E60C9D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Multitasking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855C8CE3-E76D-412E-B692-F2974E5E2ACD}"/>
              </a:ext>
            </a:extLst>
          </p:cNvPr>
          <p:cNvSpPr/>
          <p:nvPr/>
        </p:nvSpPr>
        <p:spPr>
          <a:xfrm>
            <a:off x="214639" y="1417638"/>
            <a:ext cx="3733801" cy="4525959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/>
                </a:solidFill>
              </a:rPr>
              <a:t>Multitasking</a:t>
            </a:r>
            <a:r>
              <a:rPr lang="en-US" sz="2000" dirty="0"/>
              <a:t> is a process of scheduling and switching the Central processing unit (CPU) between several tasks 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A single CPU switches </a:t>
            </a:r>
            <a:r>
              <a:rPr lang="en-US" sz="2000" dirty="0" smtClean="0"/>
              <a:t>its </a:t>
            </a:r>
            <a:r>
              <a:rPr lang="en-US" sz="2000" dirty="0"/>
              <a:t>attention between several sequential tasks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Application programs are typically easier to design and maintain if multitasking is used.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7F84BE-6DB6-41A5-8533-165B0616BB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29077" y="1189537"/>
            <a:ext cx="4648849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621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15302287-ABAF-4BC1-BB0B-08FD2520366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TASK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xmlns="" id="{7EAE5F08-675D-4D8A-A1A5-E3CE9150D3F7}"/>
              </a:ext>
            </a:extLst>
          </p:cNvPr>
          <p:cNvSpPr/>
          <p:nvPr/>
        </p:nvSpPr>
        <p:spPr>
          <a:xfrm>
            <a:off x="304799" y="1372281"/>
            <a:ext cx="4720858" cy="2666319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rgbClr val="C00000"/>
                </a:solidFill>
              </a:rPr>
              <a:t>Task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or also called a </a:t>
            </a:r>
            <a:r>
              <a:rPr lang="en-US" sz="2400" i="1" dirty="0">
                <a:solidFill>
                  <a:srgbClr val="C00000"/>
                </a:solidFill>
              </a:rPr>
              <a:t>thread</a:t>
            </a:r>
            <a:r>
              <a:rPr lang="en-US" sz="2400" i="1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chemeClr val="tx1"/>
                </a:solidFill>
              </a:rPr>
              <a:t> is a simple program that thinks it has the </a:t>
            </a:r>
            <a:r>
              <a:rPr lang="en-US" sz="2400" dirty="0">
                <a:solidFill>
                  <a:srgbClr val="C00000"/>
                </a:solidFill>
              </a:rPr>
              <a:t>CPU</a:t>
            </a:r>
            <a:r>
              <a:rPr lang="en-US" sz="2400" dirty="0">
                <a:solidFill>
                  <a:schemeClr val="tx1"/>
                </a:solidFill>
              </a:rPr>
              <a:t> all to itself.</a:t>
            </a:r>
          </a:p>
          <a:p>
            <a:pPr algn="just"/>
            <a:r>
              <a:rPr lang="en-US" sz="2800" dirty="0">
                <a:solidFill>
                  <a:srgbClr val="C00000"/>
                </a:solidFill>
              </a:rPr>
              <a:t>Task</a:t>
            </a:r>
            <a:r>
              <a:rPr lang="en-US" sz="2400" dirty="0">
                <a:solidFill>
                  <a:schemeClr val="tx1"/>
                </a:solidFill>
              </a:rPr>
              <a:t> is a function which Takes </a:t>
            </a:r>
            <a:r>
              <a:rPr lang="en-US" sz="2400" dirty="0">
                <a:solidFill>
                  <a:srgbClr val="C00000"/>
                </a:solidFill>
              </a:rPr>
              <a:t>void</a:t>
            </a:r>
            <a:r>
              <a:rPr lang="en-US" sz="2400" dirty="0">
                <a:solidFill>
                  <a:schemeClr val="tx1"/>
                </a:solidFill>
              </a:rPr>
              <a:t> and returns </a:t>
            </a:r>
            <a:r>
              <a:rPr lang="en-US" sz="2400" dirty="0">
                <a:solidFill>
                  <a:srgbClr val="C00000"/>
                </a:solidFill>
              </a:rPr>
              <a:t>void</a:t>
            </a:r>
            <a:r>
              <a:rPr lang="en-US" sz="2400" dirty="0">
                <a:solidFill>
                  <a:schemeClr val="tx1"/>
                </a:solidFill>
              </a:rPr>
              <a:t> only contains some lines of codes. Every task could be  </a:t>
            </a:r>
            <a:r>
              <a:rPr lang="en-US" sz="2400" dirty="0">
                <a:solidFill>
                  <a:srgbClr val="C00000"/>
                </a:solidFill>
              </a:rPr>
              <a:t>periodic</a:t>
            </a:r>
            <a:r>
              <a:rPr lang="en-US" sz="2400" dirty="0">
                <a:solidFill>
                  <a:schemeClr val="tx1"/>
                </a:solidFill>
              </a:rPr>
              <a:t> task 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5B62A70-4F00-4CF9-BADB-0B180AD1BB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8057" y="1539876"/>
            <a:ext cx="3657600" cy="419031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7813B29-3658-43E5-9FE0-202B7FB82A31}"/>
              </a:ext>
            </a:extLst>
          </p:cNvPr>
          <p:cNvSpPr/>
          <p:nvPr/>
        </p:nvSpPr>
        <p:spPr>
          <a:xfrm>
            <a:off x="457200" y="4351668"/>
            <a:ext cx="3962399" cy="14168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Now every LED will be a Task and the OS will Sync between them.</a:t>
            </a:r>
          </a:p>
        </p:txBody>
      </p:sp>
    </p:spTree>
    <p:extLst>
      <p:ext uri="{BB962C8B-B14F-4D97-AF65-F5344CB8AC3E}">
        <p14:creationId xmlns:p14="http://schemas.microsoft.com/office/powerpoint/2010/main" xmlns="" val="88530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28D16627-1881-4627-8262-00C11DE18E9E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TASK parameters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6A36C79-B058-4C6C-9B71-1F7166132C5D}"/>
              </a:ext>
            </a:extLst>
          </p:cNvPr>
          <p:cNvSpPr/>
          <p:nvPr/>
        </p:nvSpPr>
        <p:spPr>
          <a:xfrm>
            <a:off x="609600" y="1637513"/>
            <a:ext cx="4762497" cy="6096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Tasks have main three parameters: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601855D7-D649-4687-B9C6-E9156585E3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80918405"/>
              </p:ext>
            </p:extLst>
          </p:nvPr>
        </p:nvGraphicFramePr>
        <p:xfrm>
          <a:off x="609600" y="2471744"/>
          <a:ext cx="4953000" cy="3174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11E060-CC28-437A-B83C-FCC181ABB25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44399" y="2013340"/>
            <a:ext cx="2915057" cy="240625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A8D2DFCC-1654-4BE6-BC47-E3EE90737101}"/>
              </a:ext>
            </a:extLst>
          </p:cNvPr>
          <p:cNvSpPr/>
          <p:nvPr/>
        </p:nvSpPr>
        <p:spPr>
          <a:xfrm>
            <a:off x="5693512" y="4906962"/>
            <a:ext cx="2971800" cy="10667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priority of the Task will take  place later. </a:t>
            </a:r>
          </a:p>
        </p:txBody>
      </p:sp>
    </p:spTree>
    <p:extLst>
      <p:ext uri="{BB962C8B-B14F-4D97-AF65-F5344CB8AC3E}">
        <p14:creationId xmlns:p14="http://schemas.microsoft.com/office/powerpoint/2010/main" xmlns="" val="420606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DCBD2568-7992-4A5A-9DE6-323B93D142B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Task States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7614D13E-19C9-479B-ABAA-9860DCC793EA}"/>
              </a:ext>
            </a:extLst>
          </p:cNvPr>
          <p:cNvSpPr/>
          <p:nvPr/>
        </p:nvSpPr>
        <p:spPr>
          <a:xfrm>
            <a:off x="609600" y="1444067"/>
            <a:ext cx="4762497" cy="6096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Each task can be in any one of five states .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AE7B02D9-C466-4759-8D1E-3D6AEFE76C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306810098"/>
              </p:ext>
            </p:extLst>
          </p:nvPr>
        </p:nvGraphicFramePr>
        <p:xfrm>
          <a:off x="609599" y="2165820"/>
          <a:ext cx="7010398" cy="4387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83667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1B11A9D-9A5E-422F-A7C5-09B847B2463E}"/>
              </a:ext>
            </a:extLst>
          </p:cNvPr>
          <p:cNvSpPr/>
          <p:nvPr/>
        </p:nvSpPr>
        <p:spPr>
          <a:xfrm>
            <a:off x="3051300" y="523756"/>
            <a:ext cx="2761487" cy="441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endParaRPr lang="en-US" sz="2400" b="1" dirty="0">
              <a:solidFill>
                <a:srgbClr val="3E70B5"/>
              </a:solidFill>
              <a:latin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87E6E57-D955-4C08-AFB5-895DD4A9E2E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Kernel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2DDB51AD-1506-431E-87D7-4B05D7DEBF80}"/>
              </a:ext>
            </a:extLst>
          </p:cNvPr>
          <p:cNvSpPr/>
          <p:nvPr/>
        </p:nvSpPr>
        <p:spPr>
          <a:xfrm>
            <a:off x="485139" y="1185914"/>
            <a:ext cx="6931523" cy="26298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 kernel is the part of multitasking system that software which responsible for management of tasks (managing the CPU time) and communicate between them.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use of Real-time Kernel Simplify the design of the system by allowing the application to be divided into multiple tasks that the kernel manages.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9DBEF2E-8F1B-4CE1-9A8A-75DB9958D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4139128"/>
            <a:ext cx="6324599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484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634397C-0BAE-4A02-8188-F8862370E3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2975" y="1780194"/>
            <a:ext cx="4038597" cy="41628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CB3AB777-5E5B-4DFE-9739-7F499B94179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Scheduler </a:t>
            </a: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xmlns="" id="{18A81A43-6B8F-44C2-9734-E3815C38DDB2}"/>
              </a:ext>
            </a:extLst>
          </p:cNvPr>
          <p:cNvSpPr/>
          <p:nvPr/>
        </p:nvSpPr>
        <p:spPr>
          <a:xfrm>
            <a:off x="381001" y="1417638"/>
            <a:ext cx="5486400" cy="2895616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Scheduler : also called dispatcher , is the part of the kernel responsible for determining which task runs next.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Most Real time Kernel are priority passed.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Each task is assigned a priority based on it’s importance.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the priority of every task is application specific.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In a priority based kernel ,control of the CPU is always given to the highest priority task ready to run 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1DBE609-AE2A-4083-8EF6-E907745D9E51}"/>
              </a:ext>
            </a:extLst>
          </p:cNvPr>
          <p:cNvSpPr/>
          <p:nvPr/>
        </p:nvSpPr>
        <p:spPr>
          <a:xfrm>
            <a:off x="381000" y="5281130"/>
            <a:ext cx="3886198" cy="1066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Two types of priority based kernel exist: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Preemptive kernel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Non-preemptive Kernel</a:t>
            </a: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xmlns="" id="{A8770056-B326-406F-80E9-C75276E3D50E}"/>
              </a:ext>
            </a:extLst>
          </p:cNvPr>
          <p:cNvSpPr/>
          <p:nvPr/>
        </p:nvSpPr>
        <p:spPr>
          <a:xfrm>
            <a:off x="381000" y="4466258"/>
            <a:ext cx="4758956" cy="609601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Scheduler  runs every a specific time called </a:t>
            </a:r>
            <a:r>
              <a:rPr lang="en-US" dirty="0">
                <a:solidFill>
                  <a:srgbClr val="FF0000"/>
                </a:solidFill>
              </a:rPr>
              <a:t>TICK</a:t>
            </a:r>
            <a:r>
              <a:rPr lang="en-US" dirty="0">
                <a:solidFill>
                  <a:schemeClr val="tx1"/>
                </a:solidFill>
              </a:rPr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xmlns="" val="203866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9348</TotalTime>
  <Words>1204</Words>
  <Application>Microsoft Office PowerPoint</Application>
  <PresentationFormat>On-screen Show (4:3)</PresentationFormat>
  <Paragraphs>153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Super Loop(BackGround)</vt:lpstr>
      <vt:lpstr>Operating System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aassaf</cp:lastModifiedBy>
  <cp:revision>408</cp:revision>
  <dcterms:created xsi:type="dcterms:W3CDTF">2017-07-05T23:12:25Z</dcterms:created>
  <dcterms:modified xsi:type="dcterms:W3CDTF">2018-10-15T17:48:37Z</dcterms:modified>
</cp:coreProperties>
</file>