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E6EA"/>
    <a:srgbClr val="378FF9"/>
    <a:srgbClr val="8C43ED"/>
    <a:srgbClr val="FE4F3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D8B3E-1616-4A8C-BAB2-74081023239C}" type="doc">
      <dgm:prSet loTypeId="urn:microsoft.com/office/officeart/2005/8/layout/hProcess9" loCatId="process" qsTypeId="urn:microsoft.com/office/officeart/2005/8/quickstyle/3d7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DB398-2B41-4C64-8D8A-E1F3FBF02970}">
      <dgm:prSet/>
      <dgm:spPr/>
      <dgm:t>
        <a:bodyPr/>
        <a:lstStyle/>
        <a:p>
          <a:pPr rtl="0"/>
          <a:r>
            <a:rPr lang="en-US" dirty="0" smtClean="0"/>
            <a:t>MS word </a:t>
          </a:r>
          <a:endParaRPr lang="en-US" dirty="0"/>
        </a:p>
      </dgm:t>
    </dgm:pt>
    <dgm:pt modelId="{4FA83934-3B21-43D0-8A72-110E356D555B}" type="parTrans" cxnId="{4A62513D-1879-4B6C-9278-04B40715C630}">
      <dgm:prSet/>
      <dgm:spPr/>
      <dgm:t>
        <a:bodyPr/>
        <a:lstStyle/>
        <a:p>
          <a:endParaRPr lang="en-US"/>
        </a:p>
      </dgm:t>
    </dgm:pt>
    <dgm:pt modelId="{77327FEB-0DD4-436A-84EC-5C8D358F1A76}" type="sibTrans" cxnId="{4A62513D-1879-4B6C-9278-04B40715C630}">
      <dgm:prSet/>
      <dgm:spPr/>
      <dgm:t>
        <a:bodyPr/>
        <a:lstStyle/>
        <a:p>
          <a:endParaRPr lang="en-US"/>
        </a:p>
      </dgm:t>
    </dgm:pt>
    <dgm:pt modelId="{A7D40158-1E8A-4760-AFA7-2FDE5C92C029}">
      <dgm:prSet/>
      <dgm:spPr/>
      <dgm:t>
        <a:bodyPr/>
        <a:lstStyle/>
        <a:p>
          <a:pPr rtl="0"/>
          <a:r>
            <a:rPr lang="en-US" smtClean="0"/>
            <a:t>MS Exel</a:t>
          </a:r>
          <a:endParaRPr lang="en-US"/>
        </a:p>
      </dgm:t>
    </dgm:pt>
    <dgm:pt modelId="{F15478A0-370C-4B9A-B994-C7CEC47B1E3A}" type="parTrans" cxnId="{3D714555-07F3-46AA-8452-8C34AC95E9F9}">
      <dgm:prSet/>
      <dgm:spPr/>
      <dgm:t>
        <a:bodyPr/>
        <a:lstStyle/>
        <a:p>
          <a:endParaRPr lang="en-US"/>
        </a:p>
      </dgm:t>
    </dgm:pt>
    <dgm:pt modelId="{A02669B0-49F6-492C-910F-148AE96EF5C3}" type="sibTrans" cxnId="{3D714555-07F3-46AA-8452-8C34AC95E9F9}">
      <dgm:prSet/>
      <dgm:spPr/>
      <dgm:t>
        <a:bodyPr/>
        <a:lstStyle/>
        <a:p>
          <a:endParaRPr lang="en-US"/>
        </a:p>
      </dgm:t>
    </dgm:pt>
    <dgm:pt modelId="{7E7C9C1E-5016-469A-9588-70F96A021F70}">
      <dgm:prSet/>
      <dgm:spPr/>
      <dgm:t>
        <a:bodyPr/>
        <a:lstStyle/>
        <a:p>
          <a:pPr rtl="0"/>
          <a:r>
            <a:rPr lang="en-US" smtClean="0"/>
            <a:t>MS PowerPoint</a:t>
          </a:r>
          <a:endParaRPr lang="en-US"/>
        </a:p>
      </dgm:t>
    </dgm:pt>
    <dgm:pt modelId="{6C276F68-5B1C-4EDF-8300-A17491A53353}" type="parTrans" cxnId="{33FE7799-5F36-4324-9F54-A45E37079260}">
      <dgm:prSet/>
      <dgm:spPr/>
      <dgm:t>
        <a:bodyPr/>
        <a:lstStyle/>
        <a:p>
          <a:endParaRPr lang="en-US"/>
        </a:p>
      </dgm:t>
    </dgm:pt>
    <dgm:pt modelId="{6E89F921-0AA2-47FA-9BA0-1592D55DE06A}" type="sibTrans" cxnId="{33FE7799-5F36-4324-9F54-A45E37079260}">
      <dgm:prSet/>
      <dgm:spPr/>
      <dgm:t>
        <a:bodyPr/>
        <a:lstStyle/>
        <a:p>
          <a:endParaRPr lang="en-US"/>
        </a:p>
      </dgm:t>
    </dgm:pt>
    <dgm:pt modelId="{1594712D-90E3-41AD-98FF-5186E6B0EEBE}" type="pres">
      <dgm:prSet presAssocID="{B3BD8B3E-1616-4A8C-BAB2-74081023239C}" presName="CompostProcess" presStyleCnt="0">
        <dgm:presLayoutVars>
          <dgm:dir/>
          <dgm:resizeHandles val="exact"/>
        </dgm:presLayoutVars>
      </dgm:prSet>
      <dgm:spPr/>
    </dgm:pt>
    <dgm:pt modelId="{CD4168A6-AC5B-403E-A27E-8020020D1A20}" type="pres">
      <dgm:prSet presAssocID="{B3BD8B3E-1616-4A8C-BAB2-74081023239C}" presName="arrow" presStyleLbl="bgShp" presStyleIdx="0" presStyleCnt="1"/>
      <dgm:spPr/>
    </dgm:pt>
    <dgm:pt modelId="{4D18BD8B-1B27-42B0-BA7C-BEEF9CA2D66C}" type="pres">
      <dgm:prSet presAssocID="{B3BD8B3E-1616-4A8C-BAB2-74081023239C}" presName="linearProcess" presStyleCnt="0"/>
      <dgm:spPr/>
    </dgm:pt>
    <dgm:pt modelId="{4ED55F04-4E45-45FC-8DFE-5978ED1B8785}" type="pres">
      <dgm:prSet presAssocID="{6F1DB398-2B41-4C64-8D8A-E1F3FBF02970}" presName="textNode" presStyleLbl="node1" presStyleIdx="0" presStyleCnt="3" custLinFactNeighborX="-44027">
        <dgm:presLayoutVars>
          <dgm:bulletEnabled val="1"/>
        </dgm:presLayoutVars>
      </dgm:prSet>
      <dgm:spPr/>
    </dgm:pt>
    <dgm:pt modelId="{80306F63-5300-4BB3-89EA-6CFC4EB41540}" type="pres">
      <dgm:prSet presAssocID="{77327FEB-0DD4-436A-84EC-5C8D358F1A76}" presName="sibTrans" presStyleCnt="0"/>
      <dgm:spPr/>
    </dgm:pt>
    <dgm:pt modelId="{45E8AD9E-B937-4CC1-9362-DEC781109C3A}" type="pres">
      <dgm:prSet presAssocID="{A7D40158-1E8A-4760-AFA7-2FDE5C92C029}" presName="textNode" presStyleLbl="node1" presStyleIdx="1" presStyleCnt="3">
        <dgm:presLayoutVars>
          <dgm:bulletEnabled val="1"/>
        </dgm:presLayoutVars>
      </dgm:prSet>
      <dgm:spPr/>
    </dgm:pt>
    <dgm:pt modelId="{32EBE792-B847-48EC-B166-5575A2647449}" type="pres">
      <dgm:prSet presAssocID="{A02669B0-49F6-492C-910F-148AE96EF5C3}" presName="sibTrans" presStyleCnt="0"/>
      <dgm:spPr/>
    </dgm:pt>
    <dgm:pt modelId="{C24091DF-0CE6-4B3E-88FA-163222A9FF9F}" type="pres">
      <dgm:prSet presAssocID="{7E7C9C1E-5016-469A-9588-70F96A021F7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C488225-F922-49E2-8BDF-85B5E01CDF4B}" type="presOf" srcId="{A7D40158-1E8A-4760-AFA7-2FDE5C92C029}" destId="{45E8AD9E-B937-4CC1-9362-DEC781109C3A}" srcOrd="0" destOrd="0" presId="urn:microsoft.com/office/officeart/2005/8/layout/hProcess9"/>
    <dgm:cxn modelId="{9A2D70C5-84B8-4B5A-A894-17A2457DFC11}" type="presOf" srcId="{B3BD8B3E-1616-4A8C-BAB2-74081023239C}" destId="{1594712D-90E3-41AD-98FF-5186E6B0EEBE}" srcOrd="0" destOrd="0" presId="urn:microsoft.com/office/officeart/2005/8/layout/hProcess9"/>
    <dgm:cxn modelId="{3D714555-07F3-46AA-8452-8C34AC95E9F9}" srcId="{B3BD8B3E-1616-4A8C-BAB2-74081023239C}" destId="{A7D40158-1E8A-4760-AFA7-2FDE5C92C029}" srcOrd="1" destOrd="0" parTransId="{F15478A0-370C-4B9A-B994-C7CEC47B1E3A}" sibTransId="{A02669B0-49F6-492C-910F-148AE96EF5C3}"/>
    <dgm:cxn modelId="{4A62513D-1879-4B6C-9278-04B40715C630}" srcId="{B3BD8B3E-1616-4A8C-BAB2-74081023239C}" destId="{6F1DB398-2B41-4C64-8D8A-E1F3FBF02970}" srcOrd="0" destOrd="0" parTransId="{4FA83934-3B21-43D0-8A72-110E356D555B}" sibTransId="{77327FEB-0DD4-436A-84EC-5C8D358F1A76}"/>
    <dgm:cxn modelId="{ACF986A2-4A8C-4FF1-B124-18EA2E232BF2}" type="presOf" srcId="{6F1DB398-2B41-4C64-8D8A-E1F3FBF02970}" destId="{4ED55F04-4E45-45FC-8DFE-5978ED1B8785}" srcOrd="0" destOrd="0" presId="urn:microsoft.com/office/officeart/2005/8/layout/hProcess9"/>
    <dgm:cxn modelId="{7F48B714-4146-4527-9D6C-1C53AD3CC0F7}" type="presOf" srcId="{7E7C9C1E-5016-469A-9588-70F96A021F70}" destId="{C24091DF-0CE6-4B3E-88FA-163222A9FF9F}" srcOrd="0" destOrd="0" presId="urn:microsoft.com/office/officeart/2005/8/layout/hProcess9"/>
    <dgm:cxn modelId="{33FE7799-5F36-4324-9F54-A45E37079260}" srcId="{B3BD8B3E-1616-4A8C-BAB2-74081023239C}" destId="{7E7C9C1E-5016-469A-9588-70F96A021F70}" srcOrd="2" destOrd="0" parTransId="{6C276F68-5B1C-4EDF-8300-A17491A53353}" sibTransId="{6E89F921-0AA2-47FA-9BA0-1592D55DE06A}"/>
    <dgm:cxn modelId="{ADE126E8-2E69-4A9C-88C2-4E8DE6942506}" type="presParOf" srcId="{1594712D-90E3-41AD-98FF-5186E6B0EEBE}" destId="{CD4168A6-AC5B-403E-A27E-8020020D1A20}" srcOrd="0" destOrd="0" presId="urn:microsoft.com/office/officeart/2005/8/layout/hProcess9"/>
    <dgm:cxn modelId="{E2500BFE-A6E8-48A4-AFF9-54B7FD267CED}" type="presParOf" srcId="{1594712D-90E3-41AD-98FF-5186E6B0EEBE}" destId="{4D18BD8B-1B27-42B0-BA7C-BEEF9CA2D66C}" srcOrd="1" destOrd="0" presId="urn:microsoft.com/office/officeart/2005/8/layout/hProcess9"/>
    <dgm:cxn modelId="{481E374F-EE46-4BE2-9047-96DA03C114CF}" type="presParOf" srcId="{4D18BD8B-1B27-42B0-BA7C-BEEF9CA2D66C}" destId="{4ED55F04-4E45-45FC-8DFE-5978ED1B8785}" srcOrd="0" destOrd="0" presId="urn:microsoft.com/office/officeart/2005/8/layout/hProcess9"/>
    <dgm:cxn modelId="{35C59126-F91A-4161-AC31-A0ADCC5F0BF0}" type="presParOf" srcId="{4D18BD8B-1B27-42B0-BA7C-BEEF9CA2D66C}" destId="{80306F63-5300-4BB3-89EA-6CFC4EB41540}" srcOrd="1" destOrd="0" presId="urn:microsoft.com/office/officeart/2005/8/layout/hProcess9"/>
    <dgm:cxn modelId="{7EF5A34A-7FB4-4D6D-BDE5-F8AC81CAE770}" type="presParOf" srcId="{4D18BD8B-1B27-42B0-BA7C-BEEF9CA2D66C}" destId="{45E8AD9E-B937-4CC1-9362-DEC781109C3A}" srcOrd="2" destOrd="0" presId="urn:microsoft.com/office/officeart/2005/8/layout/hProcess9"/>
    <dgm:cxn modelId="{C485D879-3ADE-4429-8D5E-D8E049738AFB}" type="presParOf" srcId="{4D18BD8B-1B27-42B0-BA7C-BEEF9CA2D66C}" destId="{32EBE792-B847-48EC-B166-5575A2647449}" srcOrd="3" destOrd="0" presId="urn:microsoft.com/office/officeart/2005/8/layout/hProcess9"/>
    <dgm:cxn modelId="{8AC172CB-1208-4A42-87E7-0D677D29EF09}" type="presParOf" srcId="{4D18BD8B-1B27-42B0-BA7C-BEEF9CA2D66C}" destId="{C24091DF-0CE6-4B3E-88FA-163222A9FF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168A6-AC5B-403E-A27E-8020020D1A20}">
      <dsp:nvSpPr>
        <dsp:cNvPr id="0" name=""/>
        <dsp:cNvSpPr/>
      </dsp:nvSpPr>
      <dsp:spPr>
        <a:xfrm>
          <a:off x="565583" y="0"/>
          <a:ext cx="6409944" cy="35392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5F04-4E45-45FC-8DFE-5978ED1B8785}">
      <dsp:nvSpPr>
        <dsp:cNvPr id="0" name=""/>
        <dsp:cNvSpPr/>
      </dsp:nvSpPr>
      <dsp:spPr>
        <a:xfrm>
          <a:off x="0" y="1061779"/>
          <a:ext cx="2398866" cy="141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 word </a:t>
          </a:r>
          <a:endParaRPr lang="en-US" sz="3300" kern="1200" dirty="0"/>
        </a:p>
      </dsp:txBody>
      <dsp:txXfrm>
        <a:off x="69109" y="1130888"/>
        <a:ext cx="2260648" cy="1277488"/>
      </dsp:txXfrm>
    </dsp:sp>
    <dsp:sp modelId="{45E8AD9E-B937-4CC1-9362-DEC781109C3A}">
      <dsp:nvSpPr>
        <dsp:cNvPr id="0" name=""/>
        <dsp:cNvSpPr/>
      </dsp:nvSpPr>
      <dsp:spPr>
        <a:xfrm>
          <a:off x="2571122" y="1061779"/>
          <a:ext cx="2398866" cy="141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MS Exel</a:t>
          </a:r>
          <a:endParaRPr lang="en-US" sz="3300" kern="1200"/>
        </a:p>
      </dsp:txBody>
      <dsp:txXfrm>
        <a:off x="2640231" y="1130888"/>
        <a:ext cx="2260648" cy="1277488"/>
      </dsp:txXfrm>
    </dsp:sp>
    <dsp:sp modelId="{C24091DF-0CE6-4B3E-88FA-163222A9FF9F}">
      <dsp:nvSpPr>
        <dsp:cNvPr id="0" name=""/>
        <dsp:cNvSpPr/>
      </dsp:nvSpPr>
      <dsp:spPr>
        <a:xfrm>
          <a:off x="5141026" y="1061779"/>
          <a:ext cx="2398866" cy="141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MS PowerPoint</a:t>
          </a:r>
          <a:endParaRPr lang="en-US" sz="3300" kern="1200"/>
        </a:p>
      </dsp:txBody>
      <dsp:txXfrm>
        <a:off x="5210135" y="1130888"/>
        <a:ext cx="2260648" cy="127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509E-8835-442B-9E85-85927E1D917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C359-204B-4F8B-99A5-17BD9678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22340" y="2147372"/>
            <a:ext cx="25567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WELCOME TO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0824" y="3592109"/>
            <a:ext cx="517035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FF3399"/>
                </a:solidFill>
                <a:latin typeface="Bahnschrift SemiBold SemiConden" panose="020B0502040204020203" pitchFamily="34" charset="0"/>
              </a:rPr>
              <a:t>Smart Office Training  </a:t>
            </a:r>
            <a:r>
              <a:rPr lang="en-US" sz="2800" dirty="0" err="1" smtClean="0">
                <a:solidFill>
                  <a:srgbClr val="FF3399"/>
                </a:solidFill>
                <a:latin typeface="Bahnschrift SemiBold SemiConden" panose="020B0502040204020203" pitchFamily="34" charset="0"/>
              </a:rPr>
              <a:t>Programme</a:t>
            </a:r>
            <a:endParaRPr lang="en-US" sz="2800" dirty="0">
              <a:solidFill>
                <a:srgbClr val="FF3399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4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704934"/>
              </p:ext>
            </p:extLst>
          </p:nvPr>
        </p:nvGraphicFramePr>
        <p:xfrm>
          <a:off x="2312894" y="860612"/>
          <a:ext cx="7541111" cy="353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92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74254" y="642770"/>
            <a:ext cx="1194099" cy="1140311"/>
          </a:xfrm>
          <a:prstGeom prst="ellipse">
            <a:avLst/>
          </a:prstGeom>
          <a:solidFill>
            <a:srgbClr val="FE4F3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3967" y="672352"/>
            <a:ext cx="5970494" cy="978946"/>
          </a:xfrm>
          <a:prstGeom prst="roundRect">
            <a:avLst>
              <a:gd name="adj" fmla="val 45238"/>
            </a:avLst>
          </a:prstGeom>
          <a:solidFill>
            <a:srgbClr val="8C43E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MS WORD TUTORIAL</a:t>
            </a:r>
            <a:endParaRPr lang="en-US" sz="3200" b="1" dirty="0"/>
          </a:p>
        </p:txBody>
      </p:sp>
      <p:sp>
        <p:nvSpPr>
          <p:cNvPr id="5" name="Oval 4"/>
          <p:cNvSpPr/>
          <p:nvPr/>
        </p:nvSpPr>
        <p:spPr>
          <a:xfrm>
            <a:off x="2474254" y="1982095"/>
            <a:ext cx="1194099" cy="1140311"/>
          </a:xfrm>
          <a:prstGeom prst="ellipse">
            <a:avLst/>
          </a:prstGeom>
          <a:solidFill>
            <a:srgbClr val="378FF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6" name="Oval 5"/>
          <p:cNvSpPr/>
          <p:nvPr/>
        </p:nvSpPr>
        <p:spPr>
          <a:xfrm>
            <a:off x="2522659" y="3291838"/>
            <a:ext cx="1194099" cy="1140311"/>
          </a:xfrm>
          <a:prstGeom prst="ellipse">
            <a:avLst/>
          </a:prstGeom>
          <a:solidFill>
            <a:srgbClr val="8C43E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1" name="Oval 30"/>
          <p:cNvSpPr/>
          <p:nvPr/>
        </p:nvSpPr>
        <p:spPr>
          <a:xfrm>
            <a:off x="2474254" y="4620404"/>
            <a:ext cx="1194099" cy="11403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173967" y="2097735"/>
            <a:ext cx="5970494" cy="978946"/>
          </a:xfrm>
          <a:prstGeom prst="roundRect">
            <a:avLst>
              <a:gd name="adj" fmla="val 45238"/>
            </a:avLst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MS EXEL TUTOROAL</a:t>
            </a:r>
            <a:endParaRPr lang="en-US" sz="3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173967" y="3340245"/>
            <a:ext cx="5970494" cy="978946"/>
          </a:xfrm>
          <a:prstGeom prst="roundRect">
            <a:avLst>
              <a:gd name="adj" fmla="val 39744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MS POWERPOINT TUTORIAL</a:t>
            </a:r>
            <a:endParaRPr lang="en-US" sz="28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173967" y="4781769"/>
            <a:ext cx="5970494" cy="978946"/>
          </a:xfrm>
          <a:prstGeom prst="roundRect">
            <a:avLst>
              <a:gd name="adj" fmla="val 45238"/>
            </a:avLst>
          </a:prstGeom>
          <a:solidFill>
            <a:srgbClr val="46E6E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OTHERS ESSENTIAL TOOLS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084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1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2024-12-05T13:54:08Z</dcterms:created>
  <dcterms:modified xsi:type="dcterms:W3CDTF">2024-12-05T15:00:39Z</dcterms:modified>
</cp:coreProperties>
</file>