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Plan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Group D: </a:t>
            </a:r>
          </a:p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Tejas, Zach, Drew, Abdul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Tejas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314800" x="336125"/>
            <a:ext cy="5335199" cx="85725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600"/>
              </a:spcBef>
              <a:buNone/>
            </a:pPr>
            <a:r>
              <a:rPr sz="1800"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sz="2400" lang="en-US">
                <a:latin typeface="Arial"/>
                <a:ea typeface="Arial"/>
                <a:cs typeface="Arial"/>
                <a:sym typeface="Arial"/>
              </a:rPr>
              <a:t>Current state:</a:t>
            </a:r>
          </a:p>
          <a:p>
            <a:pPr rtl="0" lvl="0" indent="-292100" marL="3429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400" lang="en-US">
                <a:latin typeface="Arial"/>
                <a:ea typeface="Arial"/>
                <a:cs typeface="Arial"/>
                <a:sym typeface="Arial"/>
              </a:rPr>
              <a:t>Play music in Java.</a:t>
            </a:r>
          </a:p>
          <a:p>
            <a:pPr rtl="0" lvl="0" indent="-292100" marL="3429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400" lang="en-US">
                <a:latin typeface="Arial"/>
                <a:ea typeface="Arial"/>
                <a:cs typeface="Arial"/>
                <a:sym typeface="Arial"/>
              </a:rPr>
              <a:t>Play .mp3 file.</a:t>
            </a:r>
          </a:p>
          <a:p>
            <a:pPr rtl="0" lvl="0" indent="0" marL="0">
              <a:lnSpc>
                <a:spcPct val="115000"/>
              </a:lnSpc>
              <a:spcBef>
                <a:spcPts val="600"/>
              </a:spcBef>
              <a:buNone/>
            </a:pPr>
            <a:r>
              <a:rPr sz="2400" lang="en-US">
                <a:latin typeface="Arial"/>
                <a:ea typeface="Arial"/>
                <a:cs typeface="Arial"/>
                <a:sym typeface="Arial"/>
              </a:rPr>
              <a:t>•Lab Work Plan:</a:t>
            </a:r>
          </a:p>
          <a:p>
            <a:pPr rtl="0" lvl="0" indent="-292100" marL="3429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400" lang="en-US">
                <a:latin typeface="Arial"/>
                <a:ea typeface="Arial"/>
                <a:cs typeface="Arial"/>
                <a:sym typeface="Arial"/>
              </a:rPr>
              <a:t>Implement an array of songs in order to test functions such as previous song, play current song, or next song. </a:t>
            </a:r>
          </a:p>
          <a:p>
            <a:pPr rtl="0" lvl="0" indent="0" marL="0">
              <a:lnSpc>
                <a:spcPct val="115000"/>
              </a:lnSpc>
              <a:spcBef>
                <a:spcPts val="600"/>
              </a:spcBef>
              <a:buNone/>
            </a:pPr>
            <a:r>
              <a:rPr sz="2400" lang="en-US">
                <a:latin typeface="Arial"/>
                <a:ea typeface="Arial"/>
                <a:cs typeface="Arial"/>
                <a:sym typeface="Arial"/>
              </a:rPr>
              <a:t>•Week’s Work Plan:</a:t>
            </a:r>
          </a:p>
          <a:p>
            <a:pPr rtl="0" lvl="0" indent="-292100" marL="3429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400" lang="en-US">
                <a:latin typeface="Arial"/>
                <a:ea typeface="Arial"/>
                <a:cs typeface="Arial"/>
                <a:sym typeface="Arial"/>
              </a:rPr>
              <a:t>Synchronize the accepting of XML files as a UDP message.</a:t>
            </a:r>
          </a:p>
          <a:p>
            <a:pPr rtl="0" lvl="0" indent="-292100" marL="3429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400" lang="en-US">
                <a:latin typeface="Arial"/>
                <a:ea typeface="Arial"/>
                <a:cs typeface="Arial"/>
                <a:sym typeface="Arial"/>
              </a:rPr>
              <a:t>Parse XML file to detect moods.</a:t>
            </a:r>
          </a:p>
          <a:p>
            <a:pPr rtl="0" lvl="0" indent="-292100" marL="3429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400" lang="en-US">
                <a:latin typeface="Arial"/>
                <a:ea typeface="Arial"/>
                <a:cs typeface="Arial"/>
                <a:sym typeface="Arial"/>
              </a:rPr>
              <a:t>Parse XML to get the songs list.</a:t>
            </a:r>
          </a:p>
          <a:p>
            <a:pPr rtl="0" lvl="0" indent="-292100" marL="3429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400" lang="en-US">
                <a:latin typeface="Arial"/>
                <a:ea typeface="Arial"/>
                <a:cs typeface="Arial"/>
                <a:sym typeface="Arial"/>
              </a:rPr>
              <a:t>Play music from the PI.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Zach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710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state: </a:t>
            </a:r>
            <a:r>
              <a:rPr lang="en-US"/>
              <a:t>Pseudo code that produces random heart rates and temperatures within a specified range.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Work Plan: Add more to t</a:t>
            </a:r>
            <a:r>
              <a:rPr lang="en-US"/>
              <a:t>he pseudo program to add blood pressure. 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Week’s Work Plan: </a:t>
            </a:r>
            <a:r>
              <a:rPr lang="en-US"/>
              <a:t>Hopefully get hardware and begin programming and testing. Check the possibility of adding breathing rate and body humidity to use Bio Beat as a polygraph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Drew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state:  Have UDP file transferring working properly.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Work Plan: To start the implementation of converting the UDP classes into an interface for the pi boards.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Week’s Work Plan: To have a working rough version of the interface.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Abdul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state: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design done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parser done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Work Plan: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adding and removing songs to XML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UDP interface to send commands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Week’s Work Plan: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Completely implement playlist synchronization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away!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