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6.xml" Type="http://schemas.openxmlformats.org/officeDocument/2006/relationships/slide" Id="rId12"/><Relationship Target="presProps.xml" Type="http://schemas.openxmlformats.org/officeDocument/2006/relationships/presProps" Id="rId2"/><Relationship Target="theme/theme4.xml" Type="http://schemas.openxmlformats.org/officeDocument/2006/relationships/theme" Id="rId1"/><Relationship Target="slides/slide4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1"/><Relationship Target="tableStyles.xml" Type="http://schemas.openxmlformats.org/officeDocument/2006/relationships/tableStyles" Id="rId3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y="685800" x="381000"/>
            <a:ext cy="3429000" cx="609600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y="8685213" x="3884612"/>
            <a:ext cy="457200" cx="2971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b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4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5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6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y="1200150" x="4648200"/>
            <a:ext cy="3394500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50" name="Shape 50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1151334" x="457200"/>
            <a:ext cy="479999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631156" x="457200"/>
            <a:ext cy="2963400" cx="4040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7" name="Shape 57"/>
          <p:cNvSpPr txBox="1"/>
          <p:nvPr>
            <p:ph idx="3" type="body"/>
          </p:nvPr>
        </p:nvSpPr>
        <p:spPr>
          <a:xfrm>
            <a:off y="1151334" x="4645025"/>
            <a:ext cy="479999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58" name="Shape 58"/>
          <p:cNvSpPr txBox="1"/>
          <p:nvPr>
            <p:ph idx="4" type="body"/>
          </p:nvPr>
        </p:nvSpPr>
        <p:spPr>
          <a:xfrm>
            <a:off y="1631156" x="4645025"/>
            <a:ext cy="2963400" cx="4041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y="204787" x="457200"/>
            <a:ext cy="8714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204787" x="3575050"/>
            <a:ext cy="4389599" cx="5111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74" name="Shape 74"/>
          <p:cNvSpPr txBox="1"/>
          <p:nvPr>
            <p:ph idx="2" type="body"/>
          </p:nvPr>
        </p:nvSpPr>
        <p:spPr>
          <a:xfrm>
            <a:off y="1076325" x="457200"/>
            <a:ext cy="3518399" cx="3008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y="3600450" x="1792288"/>
            <a:ext cy="425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y="459581" x="1792288"/>
            <a:ext cy="30860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025503" x="1792288"/>
            <a:ext cy="603599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y="-1217400" x="2874749"/>
            <a:ext cy="8229600" cx="33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 rot="5400000">
            <a:off y="1371628" x="5463749"/>
            <a:ext cy="2057400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 rot="5400000">
            <a:off y="-609571" x="1272750"/>
            <a:ext cy="6019799" cx="4388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3305175" x="722312"/>
            <a:ext cy="10214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2180034" x="722312"/>
            <a:ext cy="11252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2"/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6.xml" Type="http://schemas.openxmlformats.org/officeDocument/2006/relationships/slideLayout" Id="rId10"/><Relationship Target="../slideLayouts/slideLayout10.xml" Type="http://schemas.openxmlformats.org/officeDocument/2006/relationships/slideLayout" Id="rId4"/><Relationship Target="../slideLayouts/slideLayout17.xml" Type="http://schemas.openxmlformats.org/officeDocument/2006/relationships/slideLayout" Id="rId11"/><Relationship Target="../slideLayouts/slideLayout9.xml" Type="http://schemas.openxmlformats.org/officeDocument/2006/relationships/slideLayout" Id="rId3"/><Relationship Target="../slideLayouts/slideLayout15.xml" Type="http://schemas.openxmlformats.org/officeDocument/2006/relationships/slideLayout" Id="rId9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slideLayouts/slideLayout14.xml" Type="http://schemas.openxmlformats.org/officeDocument/2006/relationships/slideLayout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139700" marL="34290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07950" marL="74295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76200" marL="114300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01600" marL="160020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01600" marL="205740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01600" marL="25146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01600" marL="29718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01600" marL="34290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01600" marL="388620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4767262" x="457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4767262" x="3124200"/>
            <a:ext cy="273900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4767262" x="6553200"/>
            <a:ext cy="273900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7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1597818" x="685800"/>
            <a:ext cy="1102500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Plan</a:t>
            </a:r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y="2914650" x="1371600"/>
            <a:ext cy="1314599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Group D: </a:t>
            </a:r>
          </a:p>
          <a:p>
            <a:pPr algn="ctr" rtl="0" lvl="0" marR="0" indent="0" marL="0">
              <a:spcBef>
                <a:spcPts val="64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3200" lang="en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Tejas, Zach, Drew, Abdul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Tejas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986100" x="336125"/>
            <a:ext cy="4001399" cx="85725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rtl="0" lvl="0" indent="-381000"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Current state: 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- Successfully play music in Java. </a:t>
            </a:r>
          </a:p>
          <a:p>
            <a:pPr rtl="0" lvl="0" indent="-381000"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Lab Work Plan: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- Implement player functions: Current, Previous, or Next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- Test cases</a:t>
            </a:r>
          </a:p>
          <a:p>
            <a:pPr rtl="0" lvl="0" indent="-381000" marL="457200">
              <a:lnSpc>
                <a:spcPct val="115000"/>
              </a:lnSpc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Week’s Work Plan: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- Play music from the RPi.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- Shared memory implementation.</a:t>
            </a:r>
          </a:p>
          <a:p>
            <a:pPr rtl="0" lvl="0" indent="0" marL="0">
              <a:lnSpc>
                <a:spcPct val="115000"/>
              </a:lnSpc>
              <a:spcBef>
                <a:spcPts val="600"/>
              </a:spcBef>
              <a:buNone/>
            </a:pPr>
            <a:r>
              <a:rPr sz="2400" lang="en"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Zach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9532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1397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"/>
              <a:t>WANT MY EQUIPMENT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Drew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4572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56250"/>
              <a:buFont typeface="Calibri"/>
              <a:buChar char="•"/>
            </a:pPr>
            <a:r>
              <a:rPr lang="en"/>
              <a:t>Current State:  Finished most of the code for the server last week.</a:t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43750"/>
              <a:buFont typeface="Calibri"/>
              <a:buChar char="•"/>
            </a:pPr>
            <a:r>
              <a:rPr lang="en"/>
              <a:t>Current Plan:  Continue to work on converting the old UDP code into new classes for each Pi board.</a:t>
            </a:r>
          </a:p>
          <a:p>
            <a:pPr algn="l" rtl="0" lvl="0" marR="0" indent="-317500" marL="45720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43750"/>
              <a:buFont typeface="Calibri"/>
              <a:buChar char="•"/>
            </a:pPr>
            <a:r>
              <a:rPr lang="en"/>
              <a:t>Week Plan:  Finish the code conversion.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Abdulla</a:t>
            </a:r>
            <a:r>
              <a:rPr lang="en"/>
              <a:t>h Adeeb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state:</a:t>
            </a:r>
          </a:p>
          <a:p>
            <a:pPr algn="l" rtl="0" lvl="1" marR="0" indent="-311150" marL="74295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"/>
              <a:t>GUI is done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Work Plan:</a:t>
            </a:r>
          </a:p>
          <a:p>
            <a:pPr algn="l" rtl="0" lvl="1" marR="0" indent="-285750" marL="742950">
              <a:spcBef>
                <a:spcPts val="64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en"/>
              <a:t>Implement sending/recieving messages</a:t>
            </a:r>
          </a:p>
          <a:p>
            <a:pPr algn="l" rtl="0" lvl="0" marR="0" indent="-342900" marL="342900">
              <a:spcBef>
                <a:spcPts val="64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Week’s Work Plan:</a:t>
            </a:r>
          </a:p>
          <a:p>
            <a:pPr algn="l" rtl="0" lvl="1" marR="0" indent="-285750" marL="742950">
              <a:spcBef>
                <a:spcPts val="640"/>
              </a:spcBef>
              <a:buClr>
                <a:schemeClr val="dk1"/>
              </a:buClr>
              <a:buSzPct val="87500"/>
              <a:buFont typeface="Calibri"/>
              <a:buChar char="–"/>
            </a:pPr>
            <a:r>
              <a:rPr lang="en"/>
              <a:t>Create unit test suit for the GUI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200150" x="457200"/>
            <a:ext cy="33945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-342900" marL="34290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•"/>
            </a:pPr>
            <a:r>
              <a:rPr strike="noStrike" u="none" b="0" cap="none" baseline="0" sz="32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away!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