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2" r:id="rId3"/>
    <p:sldId id="4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ABF4-395A-430B-805C-ED742433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1DA-52AD-4FD5-A1D2-B7A2BE9D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2D92-7C57-42B4-AD46-639C1201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0EB8-2C53-49F1-838E-B18E65E8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33A6-9AA0-411D-83B5-C107F042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DB54-3A05-4EF1-AE9B-8FCA2EE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5772-1F60-4362-8309-3188C0B5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E431-AD98-42A9-987F-96C926A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6B6D-65F7-4D0C-853B-FAD577D5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C0C6-A70E-43E4-9B85-F245A12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9365C-B1F2-49FB-924F-C4DB0902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98431-17EF-4C31-BE2A-32E96435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05B4-4597-48E9-8F78-BC50996E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AC62-C765-4753-AA65-B3C7479B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EED3-CBD1-49B4-A809-3CA28A3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2B9A-07BE-441E-A3AC-82487FD8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7FEA-0D55-4EAC-9736-592360E6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6929-E49F-492F-94A1-01F0BFE2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90B-A5C9-4146-870E-669DE740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66A-3DF0-457B-A365-D5B48EAE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C61-5403-47FD-A09A-64965872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4693-AB42-4520-95CE-88F2819F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2EC3-AD56-4740-86BF-2754AC7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B13A-7661-42F7-A903-C43D7BD8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691A-F33F-4E4A-BE9C-D3D2875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C33D-AC00-4B35-85EB-CF69D4D7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F594-2A8C-4CDF-B542-498DF14D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323C-0DBE-4DBA-AE90-951DCE43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D689-991B-4A26-9707-620A9E21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F3E5-9CAB-478B-A8B8-FD313D9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E8ED0-268D-4410-8AB1-531A360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8F3A-F97D-47F1-8FC1-9DC61B9D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5415-09CF-447C-97DA-E4ED80AB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7A87-E858-4D05-B1F9-05858F76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A029C-9285-4840-9164-127A63451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C2236-F252-4D6D-B630-19ABE2D35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350D1-8CDC-4234-9E30-F0B5DDE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6D84D-3E8A-421D-851D-8F63BA1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92B58-7000-436D-9B53-1F8EFDE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69A1-CD98-42E5-BE11-32762BD1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E9C18-AD19-4C11-8B25-E379CF0B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7C721-941A-4821-96A3-845568A0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B5D9-95DF-4A7D-A6F5-EB4930A5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A8C56-CDCD-4976-9288-2CBB5666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C32AA-CF60-43E5-986C-BF13A91D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47B0E-8BA5-4141-9A41-6BFD46C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8B61-A22B-4EDB-8C57-86968ACB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7CF0-A413-447C-97FD-565C421E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30F37-E9D8-4484-B870-7EE39A40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D5E4-5617-4F27-817B-9837ED3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4CAED-EC24-45C7-B2F7-1825391F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8A5B-0D12-48AB-A439-1CDF6DB1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347A-F3BD-4877-B3D1-C462F1D5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EE991-C0E9-4C6D-A493-A8E63A4D1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E08EA-7025-40A3-B771-6107F503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9AF1A-6D3B-4290-B53D-402E6705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B373-C948-42C0-AE35-A0EBE559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0D24-9BEC-42F0-B0C6-E7C2EA6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B9F54-FDC9-4321-BA30-183EE071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A531-CE38-41BB-8C95-6D8E7CDC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1E31-D128-4CC4-9DA8-23E9A3C6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7C63-528A-4F37-A001-48A668B07A1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B5A-2835-4AAF-AC03-D3DB8F95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34BC-77C8-43C1-B557-B081A3EEF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E0BF-B432-4065-9D9A-F7BCFE9B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B8A83-86B9-4BC4-8ED7-865B72E5AF84}"/>
              </a:ext>
            </a:extLst>
          </p:cNvPr>
          <p:cNvSpPr/>
          <p:nvPr/>
        </p:nvSpPr>
        <p:spPr>
          <a:xfrm>
            <a:off x="66674" y="76200"/>
            <a:ext cx="12049125" cy="6705600"/>
          </a:xfrm>
          <a:prstGeom prst="roundRect">
            <a:avLst>
              <a:gd name="adj" fmla="val 3647"/>
            </a:avLst>
          </a:prstGeom>
          <a:gradFill flip="none" rotWithShape="1">
            <a:gsLst>
              <a:gs pos="13000">
                <a:srgbClr val="ECEDE3">
                  <a:alpha val="93725"/>
                </a:srgbClr>
              </a:gs>
              <a:gs pos="49000">
                <a:srgbClr val="DADBCB"/>
              </a:gs>
              <a:gs pos="100000">
                <a:srgbClr val="DDDEC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4F693F-E793-49BF-915E-C4E7FE384897}"/>
              </a:ext>
            </a:extLst>
          </p:cNvPr>
          <p:cNvSpPr/>
          <p:nvPr/>
        </p:nvSpPr>
        <p:spPr>
          <a:xfrm>
            <a:off x="180975" y="180975"/>
            <a:ext cx="11820525" cy="6496050"/>
          </a:xfrm>
          <a:prstGeom prst="roundRect">
            <a:avLst>
              <a:gd name="adj" fmla="val 3070"/>
            </a:avLst>
          </a:prstGeom>
          <a:gradFill flip="none" rotWithShape="1"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124E9DC-5E70-4FAD-97A6-44E5A0178D9A}"/>
              </a:ext>
            </a:extLst>
          </p:cNvPr>
          <p:cNvSpPr/>
          <p:nvPr/>
        </p:nvSpPr>
        <p:spPr>
          <a:xfrm>
            <a:off x="180975" y="180975"/>
            <a:ext cx="11810998" cy="485775"/>
          </a:xfrm>
          <a:prstGeom prst="round2SameRect">
            <a:avLst>
              <a:gd name="adj1" fmla="val 34313"/>
              <a:gd name="adj2" fmla="val 0"/>
            </a:avLst>
          </a:prstGeom>
          <a:gradFill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</a:gra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DCC901-7E3D-4BFA-BC22-E2C55202351E}"/>
              </a:ext>
            </a:extLst>
          </p:cNvPr>
          <p:cNvSpPr/>
          <p:nvPr/>
        </p:nvSpPr>
        <p:spPr>
          <a:xfrm>
            <a:off x="190500" y="1838325"/>
            <a:ext cx="11801473" cy="4838700"/>
          </a:xfrm>
          <a:prstGeom prst="roundRect">
            <a:avLst>
              <a:gd name="adj" fmla="val 4191"/>
            </a:avLst>
          </a:prstGeom>
          <a:solidFill>
            <a:srgbClr val="FEFF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BA5876-D9EA-4F73-BA92-F43F1519C505}"/>
              </a:ext>
            </a:extLst>
          </p:cNvPr>
          <p:cNvSpPr/>
          <p:nvPr/>
        </p:nvSpPr>
        <p:spPr>
          <a:xfrm>
            <a:off x="266697" y="2224087"/>
            <a:ext cx="3943351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CE8C5F-42CA-455F-9D89-BE2927AA110C}"/>
              </a:ext>
            </a:extLst>
          </p:cNvPr>
          <p:cNvSpPr/>
          <p:nvPr/>
        </p:nvSpPr>
        <p:spPr>
          <a:xfrm>
            <a:off x="266697" y="4450556"/>
            <a:ext cx="3943351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F26450-81F2-4C69-B3FE-167D028DD89B}"/>
              </a:ext>
            </a:extLst>
          </p:cNvPr>
          <p:cNvSpPr/>
          <p:nvPr/>
        </p:nvSpPr>
        <p:spPr>
          <a:xfrm>
            <a:off x="4324349" y="4450556"/>
            <a:ext cx="3543306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B710BA-32C8-4415-8F2B-15F703E49422}"/>
              </a:ext>
            </a:extLst>
          </p:cNvPr>
          <p:cNvSpPr/>
          <p:nvPr/>
        </p:nvSpPr>
        <p:spPr>
          <a:xfrm>
            <a:off x="4324349" y="2224087"/>
            <a:ext cx="3543306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C4B90B-665A-401E-8898-A545D92088EF}"/>
              </a:ext>
            </a:extLst>
          </p:cNvPr>
          <p:cNvSpPr/>
          <p:nvPr/>
        </p:nvSpPr>
        <p:spPr>
          <a:xfrm>
            <a:off x="212407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F67009-62A0-4217-9A87-6E55D24E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854393"/>
            <a:ext cx="182880" cy="18288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D95AB-A793-4F62-A1F1-16AF445C1AB0}"/>
              </a:ext>
            </a:extLst>
          </p:cNvPr>
          <p:cNvSpPr/>
          <p:nvPr/>
        </p:nvSpPr>
        <p:spPr>
          <a:xfrm>
            <a:off x="439846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81145A-E39A-4775-B765-15A830045073}"/>
              </a:ext>
            </a:extLst>
          </p:cNvPr>
          <p:cNvSpPr/>
          <p:nvPr/>
        </p:nvSpPr>
        <p:spPr>
          <a:xfrm>
            <a:off x="671869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6F94A0-667F-42F8-9465-A9F7E920C129}"/>
              </a:ext>
            </a:extLst>
          </p:cNvPr>
          <p:cNvSpPr/>
          <p:nvPr/>
        </p:nvSpPr>
        <p:spPr>
          <a:xfrm>
            <a:off x="905023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B2984B-81C3-4B5F-9A20-F83FAC22355E}"/>
              </a:ext>
            </a:extLst>
          </p:cNvPr>
          <p:cNvSpPr/>
          <p:nvPr/>
        </p:nvSpPr>
        <p:spPr>
          <a:xfrm>
            <a:off x="11372550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EF8A93-E824-4D6A-A9A3-F28B0834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85" y="837127"/>
            <a:ext cx="182880" cy="1828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14B8FF-C364-4C9D-B18D-70A71FC7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5" y="874037"/>
            <a:ext cx="182880" cy="1828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CC7375-5768-4D0D-BD76-C012DE63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20" y="874037"/>
            <a:ext cx="182880" cy="182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AE0E7E-92A3-4591-A47D-AAA65912A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13" y="854393"/>
            <a:ext cx="182880" cy="1828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629418-46A4-40E0-BD4A-95DFFDA0D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25" y="847877"/>
            <a:ext cx="180670" cy="1806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A7AEA5-9BF1-4B53-B967-71628487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40" y="867233"/>
            <a:ext cx="180670" cy="18067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8C9CA2-02AE-4CB2-A068-1513FFB1185D}"/>
              </a:ext>
            </a:extLst>
          </p:cNvPr>
          <p:cNvSpPr/>
          <p:nvPr/>
        </p:nvSpPr>
        <p:spPr>
          <a:xfrm>
            <a:off x="7981954" y="2218248"/>
            <a:ext cx="3873446" cy="4384958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1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B8A83-86B9-4BC4-8ED7-865B72E5AF84}"/>
              </a:ext>
            </a:extLst>
          </p:cNvPr>
          <p:cNvSpPr/>
          <p:nvPr/>
        </p:nvSpPr>
        <p:spPr>
          <a:xfrm>
            <a:off x="66674" y="76200"/>
            <a:ext cx="12049125" cy="6705600"/>
          </a:xfrm>
          <a:prstGeom prst="roundRect">
            <a:avLst>
              <a:gd name="adj" fmla="val 3647"/>
            </a:avLst>
          </a:prstGeom>
          <a:gradFill flip="none" rotWithShape="1">
            <a:gsLst>
              <a:gs pos="13000">
                <a:srgbClr val="ECEDE3">
                  <a:alpha val="93725"/>
                </a:srgbClr>
              </a:gs>
              <a:gs pos="49000">
                <a:srgbClr val="DADBCB"/>
              </a:gs>
              <a:gs pos="100000">
                <a:srgbClr val="DDDEC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4F693F-E793-49BF-915E-C4E7FE384897}"/>
              </a:ext>
            </a:extLst>
          </p:cNvPr>
          <p:cNvSpPr/>
          <p:nvPr/>
        </p:nvSpPr>
        <p:spPr>
          <a:xfrm>
            <a:off x="180975" y="180975"/>
            <a:ext cx="11820525" cy="6496050"/>
          </a:xfrm>
          <a:prstGeom prst="roundRect">
            <a:avLst>
              <a:gd name="adj" fmla="val 3070"/>
            </a:avLst>
          </a:prstGeom>
          <a:gradFill flip="none" rotWithShape="1"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124E9DC-5E70-4FAD-97A6-44E5A0178D9A}"/>
              </a:ext>
            </a:extLst>
          </p:cNvPr>
          <p:cNvSpPr/>
          <p:nvPr/>
        </p:nvSpPr>
        <p:spPr>
          <a:xfrm>
            <a:off x="180975" y="180975"/>
            <a:ext cx="11810998" cy="485775"/>
          </a:xfrm>
          <a:prstGeom prst="round2SameRect">
            <a:avLst>
              <a:gd name="adj1" fmla="val 34313"/>
              <a:gd name="adj2" fmla="val 0"/>
            </a:avLst>
          </a:prstGeom>
          <a:gradFill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</a:gra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DCC901-7E3D-4BFA-BC22-E2C55202351E}"/>
              </a:ext>
            </a:extLst>
          </p:cNvPr>
          <p:cNvSpPr/>
          <p:nvPr/>
        </p:nvSpPr>
        <p:spPr>
          <a:xfrm>
            <a:off x="190500" y="1838325"/>
            <a:ext cx="11801473" cy="4838700"/>
          </a:xfrm>
          <a:prstGeom prst="roundRect">
            <a:avLst>
              <a:gd name="adj" fmla="val 4191"/>
            </a:avLst>
          </a:prstGeom>
          <a:solidFill>
            <a:srgbClr val="FEFF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BA5876-D9EA-4F73-BA92-F43F1519C505}"/>
              </a:ext>
            </a:extLst>
          </p:cNvPr>
          <p:cNvSpPr/>
          <p:nvPr/>
        </p:nvSpPr>
        <p:spPr>
          <a:xfrm>
            <a:off x="266697" y="2224087"/>
            <a:ext cx="3943351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CE8C5F-42CA-455F-9D89-BE2927AA110C}"/>
              </a:ext>
            </a:extLst>
          </p:cNvPr>
          <p:cNvSpPr/>
          <p:nvPr/>
        </p:nvSpPr>
        <p:spPr>
          <a:xfrm>
            <a:off x="266697" y="4450556"/>
            <a:ext cx="8524878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B710BA-32C8-4415-8F2B-15F703E49422}"/>
              </a:ext>
            </a:extLst>
          </p:cNvPr>
          <p:cNvSpPr/>
          <p:nvPr/>
        </p:nvSpPr>
        <p:spPr>
          <a:xfrm>
            <a:off x="4324349" y="2224087"/>
            <a:ext cx="4467226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EE9EBC-F77D-46EC-A765-D82AE1667D75}"/>
              </a:ext>
            </a:extLst>
          </p:cNvPr>
          <p:cNvSpPr/>
          <p:nvPr/>
        </p:nvSpPr>
        <p:spPr>
          <a:xfrm>
            <a:off x="8905876" y="2219478"/>
            <a:ext cx="3009901" cy="4383728"/>
          </a:xfrm>
          <a:prstGeom prst="roundRect">
            <a:avLst>
              <a:gd name="adj" fmla="val 73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C4B90B-665A-401E-8898-A545D92088EF}"/>
              </a:ext>
            </a:extLst>
          </p:cNvPr>
          <p:cNvSpPr/>
          <p:nvPr/>
        </p:nvSpPr>
        <p:spPr>
          <a:xfrm>
            <a:off x="212407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F67009-62A0-4217-9A87-6E55D24E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854393"/>
            <a:ext cx="182880" cy="18288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D95AB-A793-4F62-A1F1-16AF445C1AB0}"/>
              </a:ext>
            </a:extLst>
          </p:cNvPr>
          <p:cNvSpPr/>
          <p:nvPr/>
        </p:nvSpPr>
        <p:spPr>
          <a:xfrm>
            <a:off x="439846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81145A-E39A-4775-B765-15A830045073}"/>
              </a:ext>
            </a:extLst>
          </p:cNvPr>
          <p:cNvSpPr/>
          <p:nvPr/>
        </p:nvSpPr>
        <p:spPr>
          <a:xfrm>
            <a:off x="671869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6F94A0-667F-42F8-9465-A9F7E920C129}"/>
              </a:ext>
            </a:extLst>
          </p:cNvPr>
          <p:cNvSpPr/>
          <p:nvPr/>
        </p:nvSpPr>
        <p:spPr>
          <a:xfrm>
            <a:off x="905023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B2984B-81C3-4B5F-9A20-F83FAC22355E}"/>
              </a:ext>
            </a:extLst>
          </p:cNvPr>
          <p:cNvSpPr/>
          <p:nvPr/>
        </p:nvSpPr>
        <p:spPr>
          <a:xfrm>
            <a:off x="11372550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EF8A93-E824-4D6A-A9A3-F28B0834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85" y="837127"/>
            <a:ext cx="182880" cy="1828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14B8FF-C364-4C9D-B18D-70A71FC7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5" y="874037"/>
            <a:ext cx="182880" cy="1828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CC7375-5768-4D0D-BD76-C012DE63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20" y="874037"/>
            <a:ext cx="182880" cy="182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AE0E7E-92A3-4591-A47D-AAA65912A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13" y="854393"/>
            <a:ext cx="182880" cy="1828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629418-46A4-40E0-BD4A-95DFFDA0D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25" y="847877"/>
            <a:ext cx="180670" cy="1806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A7AEA5-9BF1-4B53-B967-71628487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40" y="867233"/>
            <a:ext cx="180670" cy="18067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7EF733-5C11-458F-BC61-58616F36D931}"/>
              </a:ext>
            </a:extLst>
          </p:cNvPr>
          <p:cNvSpPr/>
          <p:nvPr/>
        </p:nvSpPr>
        <p:spPr>
          <a:xfrm>
            <a:off x="9448800" y="6181726"/>
            <a:ext cx="2137910" cy="3202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B8A83-86B9-4BC4-8ED7-865B72E5AF84}"/>
              </a:ext>
            </a:extLst>
          </p:cNvPr>
          <p:cNvSpPr/>
          <p:nvPr/>
        </p:nvSpPr>
        <p:spPr>
          <a:xfrm>
            <a:off x="66674" y="76200"/>
            <a:ext cx="12049125" cy="6705600"/>
          </a:xfrm>
          <a:prstGeom prst="roundRect">
            <a:avLst>
              <a:gd name="adj" fmla="val 3647"/>
            </a:avLst>
          </a:prstGeom>
          <a:gradFill flip="none" rotWithShape="1">
            <a:gsLst>
              <a:gs pos="13000">
                <a:srgbClr val="ECEDE3">
                  <a:alpha val="93725"/>
                </a:srgbClr>
              </a:gs>
              <a:gs pos="49000">
                <a:srgbClr val="DADBCB"/>
              </a:gs>
              <a:gs pos="100000">
                <a:srgbClr val="DDDEC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4F693F-E793-49BF-915E-C4E7FE384897}"/>
              </a:ext>
            </a:extLst>
          </p:cNvPr>
          <p:cNvSpPr/>
          <p:nvPr/>
        </p:nvSpPr>
        <p:spPr>
          <a:xfrm>
            <a:off x="180975" y="180975"/>
            <a:ext cx="11820525" cy="6496050"/>
          </a:xfrm>
          <a:prstGeom prst="roundRect">
            <a:avLst>
              <a:gd name="adj" fmla="val 3070"/>
            </a:avLst>
          </a:prstGeom>
          <a:gradFill flip="none" rotWithShape="1"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124E9DC-5E70-4FAD-97A6-44E5A0178D9A}"/>
              </a:ext>
            </a:extLst>
          </p:cNvPr>
          <p:cNvSpPr/>
          <p:nvPr/>
        </p:nvSpPr>
        <p:spPr>
          <a:xfrm>
            <a:off x="180975" y="180975"/>
            <a:ext cx="11810998" cy="485775"/>
          </a:xfrm>
          <a:prstGeom prst="round2SameRect">
            <a:avLst>
              <a:gd name="adj1" fmla="val 34313"/>
              <a:gd name="adj2" fmla="val 0"/>
            </a:avLst>
          </a:prstGeom>
          <a:gradFill>
            <a:gsLst>
              <a:gs pos="41000">
                <a:srgbClr val="F6FAEC"/>
              </a:gs>
              <a:gs pos="13000">
                <a:srgbClr val="FCFDF5"/>
              </a:gs>
              <a:gs pos="63000">
                <a:srgbClr val="F8FAEF"/>
              </a:gs>
              <a:gs pos="81500">
                <a:srgbClr val="F7F5CF"/>
              </a:gs>
              <a:gs pos="100000">
                <a:srgbClr val="F4EECC"/>
              </a:gs>
            </a:gsLst>
            <a:path path="circle">
              <a:fillToRect l="50000" t="-80000" r="50000" b="180000"/>
            </a:path>
          </a:gra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DCC901-7E3D-4BFA-BC22-E2C55202351E}"/>
              </a:ext>
            </a:extLst>
          </p:cNvPr>
          <p:cNvSpPr/>
          <p:nvPr/>
        </p:nvSpPr>
        <p:spPr>
          <a:xfrm>
            <a:off x="190500" y="1838325"/>
            <a:ext cx="11801473" cy="4838700"/>
          </a:xfrm>
          <a:prstGeom prst="roundRect">
            <a:avLst>
              <a:gd name="adj" fmla="val 4191"/>
            </a:avLst>
          </a:prstGeom>
          <a:solidFill>
            <a:srgbClr val="FEFF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BA5876-D9EA-4F73-BA92-F43F1519C505}"/>
              </a:ext>
            </a:extLst>
          </p:cNvPr>
          <p:cNvSpPr/>
          <p:nvPr/>
        </p:nvSpPr>
        <p:spPr>
          <a:xfrm>
            <a:off x="266697" y="2224086"/>
            <a:ext cx="3943351" cy="4379119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F26450-81F2-4C69-B3FE-167D028DD89B}"/>
              </a:ext>
            </a:extLst>
          </p:cNvPr>
          <p:cNvSpPr/>
          <p:nvPr/>
        </p:nvSpPr>
        <p:spPr>
          <a:xfrm>
            <a:off x="4324349" y="4450556"/>
            <a:ext cx="3543306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B710BA-32C8-4415-8F2B-15F703E49422}"/>
              </a:ext>
            </a:extLst>
          </p:cNvPr>
          <p:cNvSpPr/>
          <p:nvPr/>
        </p:nvSpPr>
        <p:spPr>
          <a:xfrm>
            <a:off x="4324349" y="2224087"/>
            <a:ext cx="3543306" cy="2152650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C4B90B-665A-401E-8898-A545D92088EF}"/>
              </a:ext>
            </a:extLst>
          </p:cNvPr>
          <p:cNvSpPr/>
          <p:nvPr/>
        </p:nvSpPr>
        <p:spPr>
          <a:xfrm>
            <a:off x="212407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F67009-62A0-4217-9A87-6E55D24E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854393"/>
            <a:ext cx="182880" cy="18288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D95AB-A793-4F62-A1F1-16AF445C1AB0}"/>
              </a:ext>
            </a:extLst>
          </p:cNvPr>
          <p:cNvSpPr/>
          <p:nvPr/>
        </p:nvSpPr>
        <p:spPr>
          <a:xfrm>
            <a:off x="439846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81145A-E39A-4775-B765-15A830045073}"/>
              </a:ext>
            </a:extLst>
          </p:cNvPr>
          <p:cNvSpPr/>
          <p:nvPr/>
        </p:nvSpPr>
        <p:spPr>
          <a:xfrm>
            <a:off x="671869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6F94A0-667F-42F8-9465-A9F7E920C129}"/>
              </a:ext>
            </a:extLst>
          </p:cNvPr>
          <p:cNvSpPr/>
          <p:nvPr/>
        </p:nvSpPr>
        <p:spPr>
          <a:xfrm>
            <a:off x="9050235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B2984B-81C3-4B5F-9A20-F83FAC22355E}"/>
              </a:ext>
            </a:extLst>
          </p:cNvPr>
          <p:cNvSpPr/>
          <p:nvPr/>
        </p:nvSpPr>
        <p:spPr>
          <a:xfrm>
            <a:off x="11372550" y="790575"/>
            <a:ext cx="323850" cy="2952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EF8A93-E824-4D6A-A9A3-F28B0834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85" y="837127"/>
            <a:ext cx="182880" cy="1828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14B8FF-C364-4C9D-B18D-70A71FC7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5" y="874037"/>
            <a:ext cx="182880" cy="1828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CC7375-5768-4D0D-BD76-C012DE63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20" y="874037"/>
            <a:ext cx="182880" cy="182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AE0E7E-92A3-4591-A47D-AAA65912A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13" y="854393"/>
            <a:ext cx="182880" cy="1828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629418-46A4-40E0-BD4A-95DFFDA0D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25" y="847877"/>
            <a:ext cx="180670" cy="1806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A7AEA5-9BF1-4B53-B967-71628487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40" y="867233"/>
            <a:ext cx="180670" cy="18067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8C9CA2-02AE-4CB2-A068-1513FFB1185D}"/>
              </a:ext>
            </a:extLst>
          </p:cNvPr>
          <p:cNvSpPr/>
          <p:nvPr/>
        </p:nvSpPr>
        <p:spPr>
          <a:xfrm>
            <a:off x="7981954" y="2218248"/>
            <a:ext cx="3873446" cy="4384958"/>
          </a:xfrm>
          <a:prstGeom prst="roundRect">
            <a:avLst>
              <a:gd name="adj" fmla="val 7375"/>
            </a:avLst>
          </a:prstGeom>
          <a:gradFill flip="none" rotWithShape="1">
            <a:gsLst>
              <a:gs pos="0">
                <a:srgbClr val="F4F5F9"/>
              </a:gs>
              <a:gs pos="100000">
                <a:srgbClr val="E8D48A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4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Efasa Okeh</cp:lastModifiedBy>
  <cp:revision>1</cp:revision>
  <dcterms:created xsi:type="dcterms:W3CDTF">2025-05-24T18:24:57Z</dcterms:created>
  <dcterms:modified xsi:type="dcterms:W3CDTF">2025-05-24T18:25:19Z</dcterms:modified>
</cp:coreProperties>
</file>