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8A8C"/>
    <a:srgbClr val="6A9294"/>
    <a:srgbClr val="5F8788"/>
    <a:srgbClr val="6F8384"/>
    <a:srgbClr val="42B4B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B505-1ADB-4096-96C5-363CFC1F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2C689-A812-4ACE-9D11-726B3BD94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A20A8-C9BF-4445-87B6-95AEC358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00E-96E9-43BD-9295-CAA7D52F59D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A815A-8A54-4B54-80C1-63188577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830EE-13FC-4495-B216-8FDFAD0C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7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CC85-A1BF-44BE-9D06-8593BE38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208AA-ED43-45DA-BADB-2B14BED90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A255-F813-4A0F-8A0E-A292E02C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00E-96E9-43BD-9295-CAA7D52F59D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36B5D-FCB2-4FB2-A82F-CB6B782D9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EA7AF-7A76-4273-8B52-57FAD54B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0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1D0F7-C347-473B-852A-0D5C5E315A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3B670-1C13-4A00-A2A7-FB499EE29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EB2C1-9D92-4C28-BD9E-F6AD4DE9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00E-96E9-43BD-9295-CAA7D52F59D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52D94-C1D6-4DBF-8AC1-3B684DCE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72727-1D6B-41C7-B745-41B55B61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311A-9EDE-46E9-B3F7-85AC46BE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7421A-E5B6-4A4C-8980-72646368F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65550-C3B6-4473-976D-934AFE20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00E-96E9-43BD-9295-CAA7D52F59D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D3B20-873C-4572-95C1-978DF2D2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CF8CB-EB20-44F0-8B08-0306442C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8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5A9D-662A-49CD-A972-DEB3D5F0B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8DC0B-5A66-4D88-848E-838256395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8554E-25FD-43E6-A5EA-D07044E0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00E-96E9-43BD-9295-CAA7D52F59D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43333-935B-428F-B31D-15D86C3D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49EFC-EA95-4628-BBEA-FF7A9683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509A-3BCC-44EE-98BA-5D392E79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CD76-D5FF-4EC3-A039-B0D4F703F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D3ABB-AC9F-4E99-BC6A-9716BC9EF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C4102-9F91-4C00-A122-CBA6C4F7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00E-96E9-43BD-9295-CAA7D52F59D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677F0-29C5-428C-9265-FB100FBF3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0FFBF-276A-494C-81B3-07BF318C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3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F83CD-96F4-4CC2-BCAB-9C03A73F1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689E6-B96D-44E4-82B9-05F285AB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0574F-75DB-4A50-A95D-E5B785D5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B281D-DFB5-4ABA-AFCD-357D971E7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837F4-BF3F-4A0E-8FC9-C5CF317ED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CC1CB0-F5CB-4C00-9559-8130984F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00E-96E9-43BD-9295-CAA7D52F59D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2B8F95-67C1-49EF-9CF5-A9707D38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3BBDD-6815-4238-A0FB-CFBF84D3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4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E8D2-9E00-4382-916C-F52DD44D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8FAE16-C1E2-440C-9D79-E5572E184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00E-96E9-43BD-9295-CAA7D52F59D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187C6-6EE2-4781-AE15-A06AC507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A5B7C-9108-4BAB-BD72-68E17BDD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1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7AA65-9AA3-44B2-8023-2983BC33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00E-96E9-43BD-9295-CAA7D52F59D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846B44-7397-41BD-BB10-02AF84ED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88A44-7A44-422F-873F-62DF3D87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4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3D57-6F61-4643-AFE5-6AC70DA58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40423-ABA8-465D-BEA5-7D956EB33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992B6-8BE8-4E84-A344-8C30914B1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4FDFA-2874-48CF-BADB-8ABA005D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00E-96E9-43BD-9295-CAA7D52F59D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E1EAC-AE23-4A54-A9EA-D9DBFB25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873FA-6839-4602-9B8C-B0ED1421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24B9-5B50-485F-B606-03C9D572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3809E0-512F-4148-ADE2-B960EEACB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243DC-19A3-4F98-A39F-E236ACA8C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B3DFA-2DC1-48C1-8ED2-DD8180AA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00E-96E9-43BD-9295-CAA7D52F59D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704FE-4997-45E6-A0EA-24DC23F6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FAC44-381A-4A55-B67C-2499D101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9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33CBE-2B83-46DC-821A-168D25765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2FBAD-E95A-46F6-8768-28043709A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23534-175A-4CAC-836D-3DD564A47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5700E-96E9-43BD-9295-CAA7D52F59D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212B1-C036-4E5C-B33F-EEB1313E6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BC41A-19CE-42E3-AD05-408631591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5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0C9845-C03E-4C5B-A184-33FBC6235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9609"/>
            <a:ext cx="9144000" cy="1388200"/>
          </a:xfrm>
        </p:spPr>
        <p:txBody>
          <a:bodyPr>
            <a:normAutofit/>
          </a:bodyPr>
          <a:lstStyle/>
          <a:p>
            <a:r>
              <a:rPr lang="en-US" b="1" dirty="0"/>
              <a:t>CSE299 WEEK 10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671E22E-AA4F-46AF-8FED-8A6280A6A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80551"/>
            <a:ext cx="9144000" cy="1793290"/>
          </a:xfrm>
        </p:spPr>
        <p:txBody>
          <a:bodyPr>
            <a:normAutofit/>
          </a:bodyPr>
          <a:lstStyle/>
          <a:p>
            <a:r>
              <a:rPr lang="en-US" sz="2000" b="1" dirty="0"/>
              <a:t>Prepared by </a:t>
            </a:r>
          </a:p>
          <a:p>
            <a:r>
              <a:rPr lang="en-US" sz="2000" dirty="0"/>
              <a:t>Md. Abdullah Al Jobaer</a:t>
            </a:r>
          </a:p>
          <a:p>
            <a:r>
              <a:rPr lang="en-US" sz="2000" dirty="0"/>
              <a:t>1512028042</a:t>
            </a:r>
          </a:p>
        </p:txBody>
      </p:sp>
    </p:spTree>
    <p:extLst>
      <p:ext uri="{BB962C8B-B14F-4D97-AF65-F5344CB8AC3E}">
        <p14:creationId xmlns:p14="http://schemas.microsoft.com/office/powerpoint/2010/main" val="165537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B784893-2463-4423-B05B-EC7C5A53871E}"/>
              </a:ext>
            </a:extLst>
          </p:cNvPr>
          <p:cNvSpPr txBox="1"/>
          <p:nvPr/>
        </p:nvSpPr>
        <p:spPr>
          <a:xfrm>
            <a:off x="89862" y="2437366"/>
            <a:ext cx="8910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GitHub FRONT PAGE with PROJECT README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A334D0-590A-4124-8E7B-92F821BA0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770" y="51318"/>
            <a:ext cx="4313368" cy="6755363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4048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378630A-A95B-4725-BD35-72D5B8B6FC68}"/>
              </a:ext>
            </a:extLst>
          </p:cNvPr>
          <p:cNvSpPr txBox="1"/>
          <p:nvPr/>
        </p:nvSpPr>
        <p:spPr>
          <a:xfrm>
            <a:off x="1785972" y="2940668"/>
            <a:ext cx="2148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COMMITS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EBB508-5E21-4D0E-B95A-189A58D47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304" y="83976"/>
            <a:ext cx="6817855" cy="6610703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4941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CA8663F-6E35-4F1C-9B92-4E2886C06C5B}"/>
              </a:ext>
            </a:extLst>
          </p:cNvPr>
          <p:cNvSpPr txBox="1"/>
          <p:nvPr/>
        </p:nvSpPr>
        <p:spPr>
          <a:xfrm>
            <a:off x="3879542" y="497149"/>
            <a:ext cx="8744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GitHub ISSUE BOARD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1D3C5C-9E51-429C-8F47-5AA91AB0D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01" y="1251280"/>
            <a:ext cx="10672025" cy="5037553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27417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21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CSE299 WEEK 10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ISP (Internet Service Provider)</dc:title>
  <dc:creator>Robin Jobaer</dc:creator>
  <cp:lastModifiedBy>Robin Jobaer</cp:lastModifiedBy>
  <cp:revision>15</cp:revision>
  <dcterms:created xsi:type="dcterms:W3CDTF">2020-11-02T06:25:55Z</dcterms:created>
  <dcterms:modified xsi:type="dcterms:W3CDTF">2021-01-04T08:21:50Z</dcterms:modified>
</cp:coreProperties>
</file>