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Al Mahfuj Shaan" userId="423dc86ab8c1f07f" providerId="LiveId" clId="{1DC9560B-E66A-497E-B513-64067B107FC8}"/>
    <pc:docChg chg="custSel addSld modSld">
      <pc:chgData name="Abdullah Al Mahfuj Shaan" userId="423dc86ab8c1f07f" providerId="LiveId" clId="{1DC9560B-E66A-497E-B513-64067B107FC8}" dt="2020-12-27T19:15:40.271" v="160" actId="20577"/>
      <pc:docMkLst>
        <pc:docMk/>
      </pc:docMkLst>
      <pc:sldChg chg="modSp new mod">
        <pc:chgData name="Abdullah Al Mahfuj Shaan" userId="423dc86ab8c1f07f" providerId="LiveId" clId="{1DC9560B-E66A-497E-B513-64067B107FC8}" dt="2020-12-27T19:14:03.973" v="101" actId="20577"/>
        <pc:sldMkLst>
          <pc:docMk/>
          <pc:sldMk cId="776862903" sldId="256"/>
        </pc:sldMkLst>
        <pc:spChg chg="mod">
          <ac:chgData name="Abdullah Al Mahfuj Shaan" userId="423dc86ab8c1f07f" providerId="LiveId" clId="{1DC9560B-E66A-497E-B513-64067B107FC8}" dt="2020-12-27T19:13:49.425" v="65" actId="20577"/>
          <ac:spMkLst>
            <pc:docMk/>
            <pc:sldMk cId="776862903" sldId="256"/>
            <ac:spMk id="2" creationId="{53BFB1D9-8609-4778-870C-DCB1F8D6823D}"/>
          </ac:spMkLst>
        </pc:spChg>
        <pc:spChg chg="mod">
          <ac:chgData name="Abdullah Al Mahfuj Shaan" userId="423dc86ab8c1f07f" providerId="LiveId" clId="{1DC9560B-E66A-497E-B513-64067B107FC8}" dt="2020-12-27T19:14:03.973" v="101" actId="20577"/>
          <ac:spMkLst>
            <pc:docMk/>
            <pc:sldMk cId="776862903" sldId="256"/>
            <ac:spMk id="3" creationId="{60770C22-0C7D-4D07-B0A9-A237E8CE4072}"/>
          </ac:spMkLst>
        </pc:spChg>
      </pc:sldChg>
      <pc:sldChg chg="addSp delSp modSp new mod modClrScheme chgLayout">
        <pc:chgData name="Abdullah Al Mahfuj Shaan" userId="423dc86ab8c1f07f" providerId="LiveId" clId="{1DC9560B-E66A-497E-B513-64067B107FC8}" dt="2020-12-27T19:15:23.347" v="124" actId="20577"/>
        <pc:sldMkLst>
          <pc:docMk/>
          <pc:sldMk cId="1921164221" sldId="257"/>
        </pc:sldMkLst>
        <pc:spChg chg="del mod ord">
          <ac:chgData name="Abdullah Al Mahfuj Shaan" userId="423dc86ab8c1f07f" providerId="LiveId" clId="{1DC9560B-E66A-497E-B513-64067B107FC8}" dt="2020-12-27T19:14:40.366" v="105" actId="700"/>
          <ac:spMkLst>
            <pc:docMk/>
            <pc:sldMk cId="1921164221" sldId="257"/>
            <ac:spMk id="2" creationId="{9CD20D99-53FF-4C3D-812E-BB6068F8A707}"/>
          </ac:spMkLst>
        </pc:spChg>
        <pc:spChg chg="del">
          <ac:chgData name="Abdullah Al Mahfuj Shaan" userId="423dc86ab8c1f07f" providerId="LiveId" clId="{1DC9560B-E66A-497E-B513-64067B107FC8}" dt="2020-12-27T19:14:30.232" v="103" actId="931"/>
          <ac:spMkLst>
            <pc:docMk/>
            <pc:sldMk cId="1921164221" sldId="257"/>
            <ac:spMk id="3" creationId="{85CD312B-3D5F-40BD-B11A-D3F66C264C2F}"/>
          </ac:spMkLst>
        </pc:spChg>
        <pc:spChg chg="del">
          <ac:chgData name="Abdullah Al Mahfuj Shaan" userId="423dc86ab8c1f07f" providerId="LiveId" clId="{1DC9560B-E66A-497E-B513-64067B107FC8}" dt="2020-12-27T19:14:40.366" v="105" actId="700"/>
          <ac:spMkLst>
            <pc:docMk/>
            <pc:sldMk cId="1921164221" sldId="257"/>
            <ac:spMk id="4" creationId="{F94F32E1-85D9-4A30-A20E-ED86F536D261}"/>
          </ac:spMkLst>
        </pc:spChg>
        <pc:spChg chg="add del mod ord">
          <ac:chgData name="Abdullah Al Mahfuj Shaan" userId="423dc86ab8c1f07f" providerId="LiveId" clId="{1DC9560B-E66A-497E-B513-64067B107FC8}" dt="2020-12-27T19:14:40.366" v="105" actId="700"/>
          <ac:spMkLst>
            <pc:docMk/>
            <pc:sldMk cId="1921164221" sldId="257"/>
            <ac:spMk id="8" creationId="{98F75B34-AAD6-4D4F-9D3C-9FBEAB872B37}"/>
          </ac:spMkLst>
        </pc:spChg>
        <pc:spChg chg="add mod ord">
          <ac:chgData name="Abdullah Al Mahfuj Shaan" userId="423dc86ab8c1f07f" providerId="LiveId" clId="{1DC9560B-E66A-497E-B513-64067B107FC8}" dt="2020-12-27T19:15:23.347" v="124" actId="20577"/>
          <ac:spMkLst>
            <pc:docMk/>
            <pc:sldMk cId="1921164221" sldId="257"/>
            <ac:spMk id="9" creationId="{83DD4AA1-FD09-4D36-BFDD-498048005E8B}"/>
          </ac:spMkLst>
        </pc:spChg>
        <pc:spChg chg="add del mod ord">
          <ac:chgData name="Abdullah Al Mahfuj Shaan" userId="423dc86ab8c1f07f" providerId="LiveId" clId="{1DC9560B-E66A-497E-B513-64067B107FC8}" dt="2020-12-27T19:14:43.495" v="106" actId="931"/>
          <ac:spMkLst>
            <pc:docMk/>
            <pc:sldMk cId="1921164221" sldId="257"/>
            <ac:spMk id="10" creationId="{B98558E7-5608-43C3-BA07-FB1044CCD96D}"/>
          </ac:spMkLst>
        </pc:spChg>
        <pc:picChg chg="add del mod">
          <ac:chgData name="Abdullah Al Mahfuj Shaan" userId="423dc86ab8c1f07f" providerId="LiveId" clId="{1DC9560B-E66A-497E-B513-64067B107FC8}" dt="2020-12-27T19:14:35.494" v="104" actId="478"/>
          <ac:picMkLst>
            <pc:docMk/>
            <pc:sldMk cId="1921164221" sldId="257"/>
            <ac:picMk id="6" creationId="{D5D6576C-60A7-4C2E-82B9-9FE9A7E2D7B8}"/>
          </ac:picMkLst>
        </pc:picChg>
        <pc:picChg chg="add mod">
          <ac:chgData name="Abdullah Al Mahfuj Shaan" userId="423dc86ab8c1f07f" providerId="LiveId" clId="{1DC9560B-E66A-497E-B513-64067B107FC8}" dt="2020-12-27T19:14:43.495" v="106" actId="931"/>
          <ac:picMkLst>
            <pc:docMk/>
            <pc:sldMk cId="1921164221" sldId="257"/>
            <ac:picMk id="12" creationId="{039B6987-D156-48ED-A4D9-7960DADA0A14}"/>
          </ac:picMkLst>
        </pc:picChg>
      </pc:sldChg>
      <pc:sldChg chg="addSp delSp modSp add mod">
        <pc:chgData name="Abdullah Al Mahfuj Shaan" userId="423dc86ab8c1f07f" providerId="LiveId" clId="{1DC9560B-E66A-497E-B513-64067B107FC8}" dt="2020-12-27T19:15:28.344" v="136" actId="20577"/>
        <pc:sldMkLst>
          <pc:docMk/>
          <pc:sldMk cId="1218750265" sldId="258"/>
        </pc:sldMkLst>
        <pc:spChg chg="add del mod">
          <ac:chgData name="Abdullah Al Mahfuj Shaan" userId="423dc86ab8c1f07f" providerId="LiveId" clId="{1DC9560B-E66A-497E-B513-64067B107FC8}" dt="2020-12-27T19:14:56.050" v="109" actId="931"/>
          <ac:spMkLst>
            <pc:docMk/>
            <pc:sldMk cId="1218750265" sldId="258"/>
            <ac:spMk id="3" creationId="{253463E8-644B-4FC5-A7C7-3FFBAFDCACD6}"/>
          </ac:spMkLst>
        </pc:spChg>
        <pc:spChg chg="mod">
          <ac:chgData name="Abdullah Al Mahfuj Shaan" userId="423dc86ab8c1f07f" providerId="LiveId" clId="{1DC9560B-E66A-497E-B513-64067B107FC8}" dt="2020-12-27T19:15:28.344" v="136" actId="20577"/>
          <ac:spMkLst>
            <pc:docMk/>
            <pc:sldMk cId="1218750265" sldId="258"/>
            <ac:spMk id="9" creationId="{83DD4AA1-FD09-4D36-BFDD-498048005E8B}"/>
          </ac:spMkLst>
        </pc:spChg>
        <pc:picChg chg="add mod">
          <ac:chgData name="Abdullah Al Mahfuj Shaan" userId="423dc86ab8c1f07f" providerId="LiveId" clId="{1DC9560B-E66A-497E-B513-64067B107FC8}" dt="2020-12-27T19:14:56.050" v="109" actId="931"/>
          <ac:picMkLst>
            <pc:docMk/>
            <pc:sldMk cId="1218750265" sldId="258"/>
            <ac:picMk id="5" creationId="{821ABEF1-F7AB-476F-83DC-8D35D4706722}"/>
          </ac:picMkLst>
        </pc:picChg>
        <pc:picChg chg="del">
          <ac:chgData name="Abdullah Al Mahfuj Shaan" userId="423dc86ab8c1f07f" providerId="LiveId" clId="{1DC9560B-E66A-497E-B513-64067B107FC8}" dt="2020-12-27T19:14:53.213" v="108" actId="478"/>
          <ac:picMkLst>
            <pc:docMk/>
            <pc:sldMk cId="1218750265" sldId="258"/>
            <ac:picMk id="12" creationId="{039B6987-D156-48ED-A4D9-7960DADA0A14}"/>
          </ac:picMkLst>
        </pc:picChg>
      </pc:sldChg>
      <pc:sldChg chg="addSp delSp modSp add mod">
        <pc:chgData name="Abdullah Al Mahfuj Shaan" userId="423dc86ab8c1f07f" providerId="LiveId" clId="{1DC9560B-E66A-497E-B513-64067B107FC8}" dt="2020-12-27T19:15:35.204" v="149" actId="20577"/>
        <pc:sldMkLst>
          <pc:docMk/>
          <pc:sldMk cId="3448181937" sldId="259"/>
        </pc:sldMkLst>
        <pc:spChg chg="add del mod">
          <ac:chgData name="Abdullah Al Mahfuj Shaan" userId="423dc86ab8c1f07f" providerId="LiveId" clId="{1DC9560B-E66A-497E-B513-64067B107FC8}" dt="2020-12-27T19:15:07.637" v="112" actId="931"/>
          <ac:spMkLst>
            <pc:docMk/>
            <pc:sldMk cId="3448181937" sldId="259"/>
            <ac:spMk id="3" creationId="{673EEDED-52BC-4B81-BD2D-6FB8B861DFAD}"/>
          </ac:spMkLst>
        </pc:spChg>
        <pc:spChg chg="mod">
          <ac:chgData name="Abdullah Al Mahfuj Shaan" userId="423dc86ab8c1f07f" providerId="LiveId" clId="{1DC9560B-E66A-497E-B513-64067B107FC8}" dt="2020-12-27T19:15:35.204" v="149" actId="20577"/>
          <ac:spMkLst>
            <pc:docMk/>
            <pc:sldMk cId="3448181937" sldId="259"/>
            <ac:spMk id="9" creationId="{83DD4AA1-FD09-4D36-BFDD-498048005E8B}"/>
          </ac:spMkLst>
        </pc:spChg>
        <pc:picChg chg="del">
          <ac:chgData name="Abdullah Al Mahfuj Shaan" userId="423dc86ab8c1f07f" providerId="LiveId" clId="{1DC9560B-E66A-497E-B513-64067B107FC8}" dt="2020-12-27T19:15:04.385" v="111" actId="478"/>
          <ac:picMkLst>
            <pc:docMk/>
            <pc:sldMk cId="3448181937" sldId="259"/>
            <ac:picMk id="5" creationId="{821ABEF1-F7AB-476F-83DC-8D35D4706722}"/>
          </ac:picMkLst>
        </pc:picChg>
        <pc:picChg chg="add mod">
          <ac:chgData name="Abdullah Al Mahfuj Shaan" userId="423dc86ab8c1f07f" providerId="LiveId" clId="{1DC9560B-E66A-497E-B513-64067B107FC8}" dt="2020-12-27T19:15:07.637" v="112" actId="931"/>
          <ac:picMkLst>
            <pc:docMk/>
            <pc:sldMk cId="3448181937" sldId="259"/>
            <ac:picMk id="6" creationId="{3A62C8CF-6A6F-4CC7-97A6-C48938A3E2C8}"/>
          </ac:picMkLst>
        </pc:picChg>
      </pc:sldChg>
      <pc:sldChg chg="addSp delSp modSp add mod">
        <pc:chgData name="Abdullah Al Mahfuj Shaan" userId="423dc86ab8c1f07f" providerId="LiveId" clId="{1DC9560B-E66A-497E-B513-64067B107FC8}" dt="2020-12-27T19:15:40.271" v="160" actId="20577"/>
        <pc:sldMkLst>
          <pc:docMk/>
          <pc:sldMk cId="2926369678" sldId="260"/>
        </pc:sldMkLst>
        <pc:spChg chg="add del mod">
          <ac:chgData name="Abdullah Al Mahfuj Shaan" userId="423dc86ab8c1f07f" providerId="LiveId" clId="{1DC9560B-E66A-497E-B513-64067B107FC8}" dt="2020-12-27T19:15:18.093" v="115" actId="931"/>
          <ac:spMkLst>
            <pc:docMk/>
            <pc:sldMk cId="2926369678" sldId="260"/>
            <ac:spMk id="3" creationId="{8DA81411-25C1-4CD2-9D7A-4CFF257AA89F}"/>
          </ac:spMkLst>
        </pc:spChg>
        <pc:spChg chg="mod">
          <ac:chgData name="Abdullah Al Mahfuj Shaan" userId="423dc86ab8c1f07f" providerId="LiveId" clId="{1DC9560B-E66A-497E-B513-64067B107FC8}" dt="2020-12-27T19:15:40.271" v="160" actId="20577"/>
          <ac:spMkLst>
            <pc:docMk/>
            <pc:sldMk cId="2926369678" sldId="260"/>
            <ac:spMk id="9" creationId="{83DD4AA1-FD09-4D36-BFDD-498048005E8B}"/>
          </ac:spMkLst>
        </pc:spChg>
        <pc:picChg chg="add mod">
          <ac:chgData name="Abdullah Al Mahfuj Shaan" userId="423dc86ab8c1f07f" providerId="LiveId" clId="{1DC9560B-E66A-497E-B513-64067B107FC8}" dt="2020-12-27T19:15:18.093" v="115" actId="931"/>
          <ac:picMkLst>
            <pc:docMk/>
            <pc:sldMk cId="2926369678" sldId="260"/>
            <ac:picMk id="5" creationId="{8CB77288-B06B-4BE1-93E7-7DAFDFD86E51}"/>
          </ac:picMkLst>
        </pc:picChg>
        <pc:picChg chg="del">
          <ac:chgData name="Abdullah Al Mahfuj Shaan" userId="423dc86ab8c1f07f" providerId="LiveId" clId="{1DC9560B-E66A-497E-B513-64067B107FC8}" dt="2020-12-27T19:15:15.369" v="114" actId="478"/>
          <ac:picMkLst>
            <pc:docMk/>
            <pc:sldMk cId="2926369678" sldId="260"/>
            <ac:picMk id="6" creationId="{3A62C8CF-6A6F-4CC7-97A6-C48938A3E2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36BC-D9D0-4672-AA54-4BB17EDA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3F3CE-5F7F-4B26-945F-6020D027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2930-8770-4829-816D-811289B1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F114-F39D-4D60-A4E6-F5EF0E46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D55D-3FBB-4D2A-B16A-5708F55D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D830-2A3B-41A3-AC0E-E01EBA7E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BABB0-14CD-4A96-A200-AB1B2F94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A034-E8D0-4D65-B0A0-DACFA50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FF93-A044-4427-9729-0FA00614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2C83-E47B-48EC-AC74-A9BE8183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3A800-DFF7-4DAB-91E1-86F2E1F7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AD3B6-F286-4758-BB1D-B62EE77C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570B-903C-4EDD-A389-BC08B160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106C-2B79-4A86-93B5-B372540F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6620-CF79-4B94-9CD9-1CB905BF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FC22-0225-41F6-9865-9A6BE35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DC5B-D005-4556-9870-93CE822D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A58E-01FE-48DA-B26C-F281B504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6C5F-05CE-455B-9453-240E76E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4C79-5B24-4164-BD3C-EF634E04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5656-27E8-4533-9260-2C36A2C3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05D1-6AC3-482F-818C-15FCC624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2A70-2AE6-4DD1-BB4F-AD055D3D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5430-93E6-40A3-B804-C0C5B84E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9217-E738-4076-A9E6-2759A8A3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3A89-B2EB-4761-AC35-B0EF4D6B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2995-8D95-48D8-87B3-5E9AC9323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94FE4-97D5-4748-84FD-95C64E54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C1E2-0237-438A-A133-1C095912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A17A-4751-470F-8AB2-7F91EBD3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B131-25F3-409B-912F-B8C913A4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B1CE-9BC4-4CCC-BEEF-DAA3F158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5578-ED91-45B9-97F8-28E77608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619A-3972-42EA-8FFB-4F4DCA32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1510C-4B77-4CA9-9F81-7EF7F9CE3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37EDB-0AA8-4806-B206-5D03B342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B9BCA-61A0-4D2C-BDE7-0AF2737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E84B4-FC7B-4B36-9032-439845BB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73284-DDA6-4777-A7CB-E0B21148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9BE-0E91-4753-8184-1159F7FA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B4327-7176-4813-BDB5-5819CAE1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48621-0435-4A0D-8E15-24898B31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48BB-F010-419E-A3F3-0E2C4B1F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F2576-D7B9-4A3B-AE5D-A1F1CAE4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A44D7-0AE9-4556-8F65-567C5D89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01634-5BDA-404B-BA02-ACE84D11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3569-8AE6-4E6A-9A9E-A9E62193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5BD3-47BA-40AD-84D9-3A7EBF1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02F4B-3CC4-4AD8-AF3D-95E54000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6C62-3269-49FA-868E-8B8A1D84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D7979-B36B-44B3-B1F0-D8D17D5C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77B24-E6F1-4FA6-BA7D-51B5197A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9BA5-0C79-4241-A54F-F9F28DE5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B99BE-8CD1-4728-A035-A285FE9C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51464-CB72-4922-836F-253CCE2EA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D4C50-6D40-4451-AE4A-99A6FB59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9FA6-A9E6-4D8D-815E-C7085585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1194-2CCE-4A75-9749-EA691808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B13E9-1F2A-4E59-B07C-079B4206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6AC5-295E-4DCC-BE08-8D1A9030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FCAA-C355-432A-85A5-9C1DFA1A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BB78-ECE0-45E1-ACB8-ED8826904FA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95E5-DE2C-4FBA-AB64-F7CC5518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7AA6-7910-4007-832A-E1E1D656B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50C5-E900-4293-9FE6-ACBAA2AA1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B1D9-8609-4778-870C-DCB1F8D68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NSU RDS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70C22-0C7D-4D07-B0A9-A237E8CE4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Abdullah Al Mahfuj Shaan</a:t>
            </a:r>
          </a:p>
          <a:p>
            <a:r>
              <a:rPr lang="en-US" dirty="0"/>
              <a:t>1721275042</a:t>
            </a:r>
          </a:p>
          <a:p>
            <a:r>
              <a:rPr lang="en-US" dirty="0"/>
              <a:t>CSE299.2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7768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DD4AA1-FD09-4D36-BFDD-498048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9B6987-D156-48ED-A4D9-7960DADA0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116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DD4AA1-FD09-4D36-BFDD-498048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ABEF1-F7AB-476F-83DC-8D35D4706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187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DD4AA1-FD09-4D36-BFDD-498048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62C8CF-6A6F-4CC7-97A6-C48938A3E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4818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DD4AA1-FD09-4D36-BFDD-498048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7288-B06B-4BE1-93E7-7DAFDFD86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2636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NSU RDS Mobile App</vt:lpstr>
      <vt:lpstr>Commits</vt:lpstr>
      <vt:lpstr>Kanban Board</vt:lpstr>
      <vt:lpstr>Readme.md</vt:lpstr>
      <vt:lpstr>Readme.md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NSU RDS Mobile App</dc:title>
  <dc:creator>Abdullah Al Mahfuj Shaan</dc:creator>
  <cp:lastModifiedBy>Abdullah Al Mahfuj Shaan</cp:lastModifiedBy>
  <cp:revision>1</cp:revision>
  <dcterms:created xsi:type="dcterms:W3CDTF">2020-12-27T19:13:24Z</dcterms:created>
  <dcterms:modified xsi:type="dcterms:W3CDTF">2020-12-27T19:15:44Z</dcterms:modified>
</cp:coreProperties>
</file>