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903551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 err="1"/>
              <a:t>ImageCLEF</a:t>
            </a:r>
            <a:r>
              <a:rPr lang="en-US" sz="3200" b="1" dirty="0"/>
              <a:t> 2021 Tuberculosis - TBT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662" y="3203580"/>
            <a:ext cx="10297849" cy="135148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/>
              <a:t>Group Members</a:t>
            </a:r>
          </a:p>
          <a:p>
            <a:pPr algn="ctr"/>
            <a:r>
              <a:rPr lang="en-US" sz="2400" b="1" dirty="0"/>
              <a:t>Abdullah Al </a:t>
            </a:r>
            <a:r>
              <a:rPr lang="en-US" sz="2400" b="1" dirty="0" err="1"/>
              <a:t>Mahfuj</a:t>
            </a:r>
            <a:r>
              <a:rPr lang="en-US" sz="2400" b="1" dirty="0"/>
              <a:t> Shaan</a:t>
            </a:r>
          </a:p>
          <a:p>
            <a:pPr algn="ctr"/>
            <a:r>
              <a:rPr lang="en-US" sz="2400" b="1" dirty="0" err="1"/>
              <a:t>Mahin</a:t>
            </a:r>
            <a:r>
              <a:rPr lang="en-US" sz="2400" b="1" dirty="0"/>
              <a:t> Hassan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F1E-75B4-4351-A998-4226038C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FD8A-6C76-4FDF-8DCD-20ED0D48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Generally, TB can be cured with antibiotics. However, the different types of TB require different treatments, and therefore the detection of the TB type and characteristics are important real-world tasks.</a:t>
            </a:r>
          </a:p>
          <a:p>
            <a:r>
              <a:rPr lang="en-US" i="1" dirty="0"/>
              <a:t>In this project we have decided to work on TB Type Classification Problem from </a:t>
            </a:r>
            <a:r>
              <a:rPr lang="en-US" i="1" dirty="0" err="1"/>
              <a:t>AiCrowd</a:t>
            </a:r>
            <a:r>
              <a:rPr lang="en-US" i="1" dirty="0"/>
              <a:t>. The idea was to classify 5 types of TB from the existing dataset and validate using the </a:t>
            </a:r>
            <a:r>
              <a:rPr lang="en-US" i="1"/>
              <a:t>test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3D Chest CT Scan Images from </a:t>
            </a:r>
            <a:r>
              <a:rPr lang="en-US" b="1" dirty="0" err="1"/>
              <a:t>ImageCLEF</a:t>
            </a:r>
            <a:r>
              <a:rPr lang="en-US" b="1" dirty="0"/>
              <a:t> 2021</a:t>
            </a:r>
          </a:p>
          <a:p>
            <a:r>
              <a:rPr lang="en-US" dirty="0"/>
              <a:t>Model Selection: Primarily we made a custom 3D CNN for the 3D images to be classified.</a:t>
            </a:r>
          </a:p>
          <a:p>
            <a:r>
              <a:rPr lang="en-US" dirty="0"/>
              <a:t>Evaluation matrix: We are yet to work on the evaluation matrices in the later parts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278766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was particularly difficult in some areas.</a:t>
            </a:r>
          </a:p>
          <a:p>
            <a:r>
              <a:rPr lang="en-US" dirty="0" err="1"/>
              <a:t>i</a:t>
            </a:r>
            <a:r>
              <a:rPr lang="en-US" dirty="0"/>
              <a:t>. Data Exploration: As we never worked with 3D CT Scans before, we had to utilize majority time in understanding the data.</a:t>
            </a:r>
          </a:p>
          <a:p>
            <a:r>
              <a:rPr lang="en-US" dirty="0"/>
              <a:t>ii. Data Splitting: As this a classification problem we had to split the data according to the 5 classes first and then do the actual </a:t>
            </a:r>
            <a:r>
              <a:rPr lang="en-US" dirty="0" err="1"/>
              <a:t>test_train_validation</a:t>
            </a:r>
            <a:r>
              <a:rPr lang="en-US" dirty="0"/>
              <a:t> split, we were stuck in that for a long time</a:t>
            </a:r>
          </a:p>
          <a:p>
            <a:r>
              <a:rPr lang="en-US" dirty="0"/>
              <a:t>iii. Model accuracy and wrong results. </a:t>
            </a:r>
          </a:p>
        </p:txBody>
      </p:sp>
    </p:spTree>
    <p:extLst>
      <p:ext uri="{BB962C8B-B14F-4D97-AF65-F5344CB8AC3E}">
        <p14:creationId xmlns:p14="http://schemas.microsoft.com/office/powerpoint/2010/main" val="6408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read multiple other works that were published in conferences and journals which gave us some ideas about how to proceed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19388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did not follow any particular software development lifecycle. We went with the traditional way.</a:t>
            </a:r>
          </a:p>
          <a:p>
            <a:r>
              <a:rPr lang="en-US" dirty="0"/>
              <a:t>Online Collaboration with group mate. </a:t>
            </a:r>
          </a:p>
          <a:p>
            <a:r>
              <a:rPr lang="en-US" dirty="0"/>
              <a:t>We both contributed more or less equally. </a:t>
            </a:r>
          </a:p>
          <a:p>
            <a:r>
              <a:rPr lang="en-US" dirty="0"/>
              <a:t>Collaboration breakdown. Both Shaan and </a:t>
            </a:r>
            <a:r>
              <a:rPr lang="en-US" dirty="0" err="1"/>
              <a:t>Mahin</a:t>
            </a:r>
            <a:r>
              <a:rPr lang="en-US" dirty="0"/>
              <a:t> worked on the code. </a:t>
            </a:r>
          </a:p>
        </p:txBody>
      </p:sp>
    </p:spTree>
    <p:extLst>
      <p:ext uri="{BB962C8B-B14F-4D97-AF65-F5344CB8AC3E}">
        <p14:creationId xmlns:p14="http://schemas.microsoft.com/office/powerpoint/2010/main" val="18113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 for the pretrained model and data augmentation most part of the project is new. </a:t>
            </a:r>
          </a:p>
          <a:p>
            <a:r>
              <a:rPr lang="en-US" dirty="0"/>
              <a:t>We divided the project into three parts; model building and data augmentation and splitting of the data. </a:t>
            </a:r>
          </a:p>
        </p:txBody>
      </p:sp>
    </p:spTree>
    <p:extLst>
      <p:ext uri="{BB962C8B-B14F-4D97-AF65-F5344CB8AC3E}">
        <p14:creationId xmlns:p14="http://schemas.microsoft.com/office/powerpoint/2010/main" val="199774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357-D40C-4F4E-BFD2-2CFFC01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55B7-E1E0-4422-8053-8A231A1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Tensorflow,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  <a:p>
            <a:pPr marL="457200" indent="-457200">
              <a:buAutoNum type="arabicPeriod"/>
            </a:pPr>
            <a:r>
              <a:rPr lang="en-US" dirty="0"/>
              <a:t>NIBABEL for reading and writing data.</a:t>
            </a:r>
          </a:p>
          <a:p>
            <a:pPr marL="457200" indent="-457200">
              <a:buAutoNum type="arabicPeriod"/>
            </a:pP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 and Matplotlib for array representation and data visualization respectively.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704-1377-436A-8A81-4F2BB57A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4292-C71D-4131-971D-D35A09B1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594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368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ImageCLEF 2021 Tuberculosis - TBT classification</vt:lpstr>
      <vt:lpstr>Problem Description</vt:lpstr>
      <vt:lpstr>Problem Analysis</vt:lpstr>
      <vt:lpstr>Problem Analysis and solution</vt:lpstr>
      <vt:lpstr>Related Works</vt:lpstr>
      <vt:lpstr>Project Development</vt:lpstr>
      <vt:lpstr>Uniqueness of the project</vt:lpstr>
      <vt:lpstr>List of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2021-03-14T09:33:32Z</dcterms:created>
  <dcterms:modified xsi:type="dcterms:W3CDTF">2021-05-09T04:34:02Z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