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903551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 err="1"/>
              <a:t>ImageCLEF</a:t>
            </a:r>
            <a:r>
              <a:rPr lang="en-US" sz="3200" b="1" dirty="0"/>
              <a:t> 2021 Tuberculosis - TBT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662" y="3203580"/>
            <a:ext cx="10297849" cy="135148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b="1" dirty="0"/>
              <a:t>Group Members</a:t>
            </a:r>
          </a:p>
          <a:p>
            <a:pPr algn="ctr"/>
            <a:r>
              <a:rPr lang="en-US" sz="2400" b="1" dirty="0"/>
              <a:t>Abdullah Al </a:t>
            </a:r>
            <a:r>
              <a:rPr lang="en-US" sz="2400" b="1" dirty="0" err="1"/>
              <a:t>Mahfuj</a:t>
            </a:r>
            <a:r>
              <a:rPr lang="en-US" sz="2400" b="1" dirty="0"/>
              <a:t> Shaan</a:t>
            </a:r>
          </a:p>
          <a:p>
            <a:pPr algn="ctr"/>
            <a:r>
              <a:rPr lang="en-US" sz="2400" b="1" dirty="0" err="1"/>
              <a:t>Mahin</a:t>
            </a:r>
            <a:r>
              <a:rPr lang="en-US" sz="2400" b="1" dirty="0"/>
              <a:t> Hassan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3F1E-75B4-4351-A998-4226038C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341" y="362545"/>
            <a:ext cx="9183317" cy="704255"/>
          </a:xfrm>
        </p:spPr>
        <p:txBody>
          <a:bodyPr/>
          <a:lstStyle/>
          <a:p>
            <a:pPr algn="ctr"/>
            <a:r>
              <a:rPr lang="en-US" dirty="0"/>
              <a:t>Design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20E98-ED3E-4558-8792-8D96C453D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912" y="955989"/>
            <a:ext cx="8478173" cy="5837886"/>
          </a:xfrm>
        </p:spPr>
      </p:pic>
    </p:spTree>
    <p:extLst>
      <p:ext uri="{BB962C8B-B14F-4D97-AF65-F5344CB8AC3E}">
        <p14:creationId xmlns:p14="http://schemas.microsoft.com/office/powerpoint/2010/main" val="75871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095" y="307799"/>
            <a:ext cx="7913810" cy="8818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Visualization of the data</a:t>
            </a:r>
            <a:br>
              <a:rPr lang="en-US" dirty="0"/>
            </a:br>
            <a:r>
              <a:rPr lang="en-US" dirty="0"/>
              <a:t>CT Images after resizing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5847FE-8287-48CA-8D3F-00118CAA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873" y="2249488"/>
            <a:ext cx="8867080" cy="3541712"/>
          </a:xfrm>
        </p:spPr>
      </p:pic>
    </p:spTree>
    <p:extLst>
      <p:ext uri="{BB962C8B-B14F-4D97-AF65-F5344CB8AC3E}">
        <p14:creationId xmlns:p14="http://schemas.microsoft.com/office/powerpoint/2010/main" val="278766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 of the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5B7-E1E0-4422-8053-8A231A1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Visualization, Data Splitting, Data </a:t>
            </a:r>
            <a:r>
              <a:rPr lang="en-US" dirty="0" err="1"/>
              <a:t>PreProcessing</a:t>
            </a:r>
            <a:r>
              <a:rPr lang="en-US" dirty="0"/>
              <a:t>- Shaan</a:t>
            </a:r>
          </a:p>
          <a:p>
            <a:r>
              <a:rPr lang="en-US" dirty="0"/>
              <a:t>Model Building and Model Tune – </a:t>
            </a:r>
            <a:r>
              <a:rPr lang="en-US" dirty="0" err="1"/>
              <a:t>Mahin</a:t>
            </a:r>
            <a:r>
              <a:rPr lang="en-US" dirty="0"/>
              <a:t> Hassan</a:t>
            </a:r>
          </a:p>
        </p:txBody>
      </p:sp>
    </p:spTree>
    <p:extLst>
      <p:ext uri="{BB962C8B-B14F-4D97-AF65-F5344CB8AC3E}">
        <p14:creationId xmlns:p14="http://schemas.microsoft.com/office/powerpoint/2010/main" val="64089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5B7-E1E0-4422-8053-8A231A1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few issues were faced while splitting the data into test and train tests. As it was a multiclass classification, we faced problems while assigning each of the TB types into different </a:t>
            </a:r>
            <a:r>
              <a:rPr lang="en-US" dirty="0" err="1"/>
              <a:t>numpy</a:t>
            </a:r>
            <a:r>
              <a:rPr lang="en-US" dirty="0"/>
              <a:t> arrays, both of us solved it later on.</a:t>
            </a:r>
          </a:p>
          <a:p>
            <a:r>
              <a:rPr lang="en-US" dirty="0"/>
              <a:t>The Deep Learning model is small but there are some issues which gave us wrong results, we still could not fix it. </a:t>
            </a:r>
          </a:p>
        </p:txBody>
      </p:sp>
    </p:spTree>
    <p:extLst>
      <p:ext uri="{BB962C8B-B14F-4D97-AF65-F5344CB8AC3E}">
        <p14:creationId xmlns:p14="http://schemas.microsoft.com/office/powerpoint/2010/main" val="193880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262" y="548975"/>
            <a:ext cx="8881476" cy="5178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Analysis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E9B8DBA-435A-4B11-878B-0BC079C8B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71" y="1281113"/>
            <a:ext cx="7980420" cy="5181600"/>
          </a:xfrm>
        </p:spPr>
      </p:pic>
    </p:spTree>
    <p:extLst>
      <p:ext uri="{BB962C8B-B14F-4D97-AF65-F5344CB8AC3E}">
        <p14:creationId xmlns:p14="http://schemas.microsoft.com/office/powerpoint/2010/main" val="18113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E6540-9A39-4E58-BDC5-FEA169DF9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16555"/>
            <a:ext cx="9906000" cy="2207577"/>
          </a:xfrm>
        </p:spPr>
      </p:pic>
    </p:spTree>
    <p:extLst>
      <p:ext uri="{BB962C8B-B14F-4D97-AF65-F5344CB8AC3E}">
        <p14:creationId xmlns:p14="http://schemas.microsoft.com/office/powerpoint/2010/main" val="199774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5B7-E1E0-4422-8053-8A231A1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romanLcPeriod"/>
            </a:pPr>
            <a:r>
              <a:rPr lang="en-US" dirty="0"/>
              <a:t>Model re-build and re-tune. Also work on a few other models if possible.</a:t>
            </a:r>
          </a:p>
          <a:p>
            <a:pPr marL="514350" indent="-514350">
              <a:buAutoNum type="romanLcPeriod"/>
            </a:pPr>
            <a:r>
              <a:rPr lang="en-US" dirty="0"/>
              <a:t>Fix the evaluation metrics</a:t>
            </a:r>
          </a:p>
          <a:p>
            <a:pPr marL="514350" indent="-514350">
              <a:buAutoNum type="romanLcPeriod"/>
            </a:pPr>
            <a:r>
              <a:rPr lang="en-US" dirty="0"/>
              <a:t>If the results are satisfactory, then we will read some more related works and start with the article. </a:t>
            </a:r>
          </a:p>
        </p:txBody>
      </p:sp>
    </p:spTree>
    <p:extLst>
      <p:ext uri="{BB962C8B-B14F-4D97-AF65-F5344CB8AC3E}">
        <p14:creationId xmlns:p14="http://schemas.microsoft.com/office/powerpoint/2010/main" val="98645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704-1377-436A-8A81-4F2BB57A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4292-C71D-4131-971D-D35A09B1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5944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38410-2173-430A-9B92-20257D39BD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166</Words>
  <Application>Microsoft Office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ImageCLEF 2021 Tuberculosis - TBT classification</vt:lpstr>
      <vt:lpstr>Design of the project</vt:lpstr>
      <vt:lpstr>Visualization of the data CT Images after resizing</vt:lpstr>
      <vt:lpstr>Contribution of the members</vt:lpstr>
      <vt:lpstr>Teamwork</vt:lpstr>
      <vt:lpstr>Results Analysis</vt:lpstr>
      <vt:lpstr>Results Analysis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2021-03-14T09:33:32Z</dcterms:created>
  <dcterms:modified xsi:type="dcterms:W3CDTF">2021-05-14T18:12:32Z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