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9"/>
  </p:notesMasterIdLst>
  <p:sldIdLst>
    <p:sldId id="256" r:id="rId2"/>
    <p:sldId id="257" r:id="rId3"/>
    <p:sldId id="258" r:id="rId4"/>
    <p:sldId id="259" r:id="rId5"/>
    <p:sldId id="261" r:id="rId6"/>
    <p:sldId id="274" r:id="rId7"/>
    <p:sldId id="266" r:id="rId8"/>
    <p:sldId id="267" r:id="rId9"/>
    <p:sldId id="265" r:id="rId10"/>
    <p:sldId id="268" r:id="rId11"/>
    <p:sldId id="269" r:id="rId12"/>
    <p:sldId id="276" r:id="rId13"/>
    <p:sldId id="272" r:id="rId14"/>
    <p:sldId id="273" r:id="rId15"/>
    <p:sldId id="277" r:id="rId16"/>
    <p:sldId id="278" r:id="rId17"/>
    <p:sldId id="279" r:id="rId18"/>
    <p:sldId id="282" r:id="rId19"/>
    <p:sldId id="281" r:id="rId20"/>
    <p:sldId id="283" r:id="rId21"/>
    <p:sldId id="280" r:id="rId22"/>
    <p:sldId id="284" r:id="rId23"/>
    <p:sldId id="285" r:id="rId24"/>
    <p:sldId id="287" r:id="rId25"/>
    <p:sldId id="288" r:id="rId26"/>
    <p:sldId id="289" r:id="rId27"/>
    <p:sldId id="271"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p:scale>
          <a:sx n="50" d="100"/>
          <a:sy n="50" d="100"/>
        </p:scale>
        <p:origin x="1920" y="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428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053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4034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89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579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25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2" name="Google Shape;1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654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964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5" name="Google Shape;3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26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8" name="Google Shape;34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4" name="Google Shape;1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682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1" name="Google Shape;2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2"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3" name="Google Shape;13;p2"/>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2"/>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2"/>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 name="Google Shape;17;p2"/>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1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11"/>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lstStyle>
            <a:lvl1pPr marR="0" lvl="0" algn="ctr" rtl="0">
              <a:spcBef>
                <a:spcPts val="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R="0" lvl="1"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R="0" lvl="2"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3pPr>
            <a:lvl4pPr marR="0" lvl="3"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R="0" lvl="4"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R="0" lvl="5"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R="0" lvl="6"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R="0" lvl="7"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R="0" lvl="8" algn="l" rtl="0">
              <a:spcBef>
                <a:spcPts val="1000"/>
              </a:spcBef>
              <a:spcAft>
                <a:spcPts val="100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endParaRPr dirty="0"/>
          </a:p>
        </p:txBody>
      </p:sp>
      <p:sp>
        <p:nvSpPr>
          <p:cNvPr id="80" name="Google Shape;80;p11"/>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1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1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1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1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12"/>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1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9" name="Google Shape;89;p1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1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dirty="0">
                <a:solidFill>
                  <a:schemeClr val="lt1"/>
                </a:solidFill>
                <a:latin typeface="Calibri"/>
                <a:ea typeface="Calibri"/>
                <a:cs typeface="Calibri"/>
                <a:sym typeface="Calibri"/>
              </a:rPr>
              <a:t>”</a:t>
            </a:r>
            <a:endParaRPr dirty="0"/>
          </a:p>
        </p:txBody>
      </p:sp>
      <p:sp>
        <p:nvSpPr>
          <p:cNvPr id="94" name="Google Shape;94;p13"/>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dirty="0">
                <a:solidFill>
                  <a:schemeClr val="lt1"/>
                </a:solidFill>
                <a:latin typeface="Calibri"/>
                <a:ea typeface="Calibri"/>
                <a:cs typeface="Calibri"/>
                <a:sym typeface="Calibri"/>
              </a:rPr>
              <a:t>“</a:t>
            </a:r>
            <a:endParaRPr dirty="0"/>
          </a:p>
        </p:txBody>
      </p:sp>
      <p:sp>
        <p:nvSpPr>
          <p:cNvPr id="95" name="Google Shape;95;p13"/>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13"/>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1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1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0" name="Google Shape;100;p1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1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14"/>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1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6" name="Google Shape;106;p1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7" name="Google Shape;107;p1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1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dirty="0">
                <a:solidFill>
                  <a:schemeClr val="lt1"/>
                </a:solidFill>
                <a:latin typeface="Calibri"/>
                <a:ea typeface="Calibri"/>
                <a:cs typeface="Calibri"/>
                <a:sym typeface="Calibri"/>
              </a:rPr>
              <a:t>”</a:t>
            </a:r>
            <a:endParaRPr dirty="0"/>
          </a:p>
        </p:txBody>
      </p:sp>
      <p:sp>
        <p:nvSpPr>
          <p:cNvPr id="111" name="Google Shape;111;p15"/>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dirty="0">
                <a:solidFill>
                  <a:schemeClr val="lt1"/>
                </a:solidFill>
                <a:latin typeface="Calibri"/>
                <a:ea typeface="Calibri"/>
                <a:cs typeface="Calibri"/>
                <a:sym typeface="Calibri"/>
              </a:rPr>
              <a:t>“</a:t>
            </a:r>
            <a:endParaRPr dirty="0"/>
          </a:p>
        </p:txBody>
      </p:sp>
      <p:sp>
        <p:nvSpPr>
          <p:cNvPr id="112" name="Google Shape;112;p15"/>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15"/>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1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6" name="Google Shape;116;p1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1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1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16"/>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16"/>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1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4" name="Google Shape;124;p1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5" name="Google Shape;125;p1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1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17"/>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0" name="Google Shape;130;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32" name="Google Shape;132;p1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1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18"/>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8"/>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8" name="Google Shape;138;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9" name="Google Shape;139;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2" name="Google Shape;22;p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4"/>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29" name="Google Shape;29;p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pic>
        <p:nvPicPr>
          <p:cNvPr id="33" name="Google Shape;33;p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4" name="Google Shape;34;p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6" name="Google Shape;36;p5"/>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7" name="Google Shape;37;p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3" name="Google Shape;43;p6"/>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4" name="Google Shape;44;p6"/>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5" name="Google Shape;45;p6"/>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6" name="Google Shape;46;p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1" name="Google Shape;51;p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9"/>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9"/>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1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10"/>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lstStyle>
            <a:lvl1pPr marR="0" lvl="0" algn="ctr" rtl="0">
              <a:spcBef>
                <a:spcPts val="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1pPr>
            <a:lvl2pPr marR="0" lvl="1"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R="0" lvl="2"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3pPr>
            <a:lvl4pPr marR="0" lvl="3"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R="0" lvl="4"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R="0" lvl="5"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R="0" lvl="6"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R="0" lvl="7" algn="l" rtl="0">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R="0" lvl="8" algn="l" rtl="0">
              <a:spcBef>
                <a:spcPts val="1000"/>
              </a:spcBef>
              <a:spcAft>
                <a:spcPts val="100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endParaRPr dirty="0"/>
          </a:p>
        </p:txBody>
      </p:sp>
      <p:sp>
        <p:nvSpPr>
          <p:cNvPr id="72" name="Google Shape;72;p10"/>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1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1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5" name="Google Shape;75;p1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dirty="0"/>
          </a:p>
        </p:txBody>
      </p:sp>
      <p:sp>
        <p:nvSpPr>
          <p:cNvPr id="9" name="Google Shape;9;p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ctrTitle"/>
          </p:nvPr>
        </p:nvSpPr>
        <p:spPr>
          <a:xfrm>
            <a:off x="2636668" y="1066801"/>
            <a:ext cx="9294493" cy="224040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lt1"/>
              </a:buClr>
              <a:buSzPts val="4860"/>
              <a:buFont typeface="Calibri"/>
              <a:buNone/>
            </a:pPr>
            <a:br>
              <a:rPr lang="en-US" sz="4860" dirty="0"/>
            </a:br>
            <a:r>
              <a:rPr lang="en-US" sz="9630" dirty="0"/>
              <a:t>”The Pharmacy”</a:t>
            </a:r>
            <a:endParaRPr sz="4860" dirty="0"/>
          </a:p>
        </p:txBody>
      </p:sp>
      <p:sp>
        <p:nvSpPr>
          <p:cNvPr id="158" name="Google Shape;158;p21"/>
          <p:cNvSpPr txBox="1">
            <a:spLocks noGrp="1"/>
          </p:cNvSpPr>
          <p:nvPr>
            <p:ph type="subTitle" idx="1"/>
          </p:nvPr>
        </p:nvSpPr>
        <p:spPr>
          <a:xfrm>
            <a:off x="4654125" y="4546533"/>
            <a:ext cx="7196832" cy="1458341"/>
          </a:xfrm>
          <a:prstGeom prst="rect">
            <a:avLst/>
          </a:prstGeom>
          <a:noFill/>
          <a:ln>
            <a:noFill/>
          </a:ln>
        </p:spPr>
        <p:txBody>
          <a:bodyPr spcFirstLastPara="1" wrap="square" lIns="91425" tIns="45700" rIns="91425" bIns="45700" anchor="t" anchorCtr="0">
            <a:noAutofit/>
          </a:bodyPr>
          <a:lstStyle/>
          <a:p>
            <a:pPr marL="0" lvl="0" indent="0" algn="l">
              <a:buSzPts val="3600"/>
            </a:pPr>
            <a:r>
              <a:rPr lang="en-US" sz="2800" dirty="0" err="1"/>
              <a:t>Tareq</a:t>
            </a:r>
            <a:r>
              <a:rPr lang="en-US" sz="2800" dirty="0"/>
              <a:t> Al-</a:t>
            </a:r>
            <a:r>
              <a:rPr lang="en-US" sz="2800" dirty="0" err="1"/>
              <a:t>Ahdal</a:t>
            </a:r>
            <a:r>
              <a:rPr lang="en-US" sz="2800" dirty="0"/>
              <a:t> </a:t>
            </a:r>
            <a:br>
              <a:rPr lang="en-US" sz="2800" dirty="0"/>
            </a:br>
            <a:r>
              <a:rPr lang="en-US" sz="2800" dirty="0"/>
              <a:t>Abdullah Al-</a:t>
            </a:r>
            <a:r>
              <a:rPr lang="en-US" sz="2800" dirty="0" err="1"/>
              <a:t>Solaiman</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6"/>
        <p:cNvGrpSpPr/>
        <p:nvPr/>
      </p:nvGrpSpPr>
      <p:grpSpPr>
        <a:xfrm>
          <a:off x="0" y="0"/>
          <a:ext cx="0" cy="0"/>
          <a:chOff x="0" y="0"/>
          <a:chExt cx="0" cy="0"/>
        </a:xfrm>
      </p:grpSpPr>
      <p:pic>
        <p:nvPicPr>
          <p:cNvPr id="327" name="Google Shape;327;p33"/>
          <p:cNvPicPr preferRelativeResize="0"/>
          <p:nvPr/>
        </p:nvPicPr>
        <p:blipFill rotWithShape="1">
          <a:blip r:embed="rId4">
            <a:alphaModFix/>
          </a:blip>
          <a:srcRect/>
          <a:stretch/>
        </p:blipFill>
        <p:spPr>
          <a:xfrm>
            <a:off x="-772999" y="1786"/>
            <a:ext cx="12188825" cy="6856214"/>
          </a:xfrm>
          <a:prstGeom prst="rect">
            <a:avLst/>
          </a:prstGeom>
          <a:noFill/>
          <a:ln>
            <a:noFill/>
          </a:ln>
        </p:spPr>
      </p:pic>
      <p:sp>
        <p:nvSpPr>
          <p:cNvPr id="328" name="Google Shape;328;p33"/>
          <p:cNvSpPr txBox="1">
            <a:spLocks noGrp="1"/>
          </p:cNvSpPr>
          <p:nvPr>
            <p:ph type="title"/>
          </p:nvPr>
        </p:nvSpPr>
        <p:spPr>
          <a:xfrm>
            <a:off x="6974352" y="-1755312"/>
            <a:ext cx="5101384" cy="374663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lt1"/>
              </a:buClr>
              <a:buSzPts val="4800"/>
              <a:buFont typeface="Calibri"/>
              <a:buNone/>
            </a:pPr>
            <a:r>
              <a:rPr lang="en-US" sz="4000" dirty="0"/>
              <a:t>EASILY GATHERED</a:t>
            </a:r>
            <a:endParaRPr sz="2800" dirty="0"/>
          </a:p>
        </p:txBody>
      </p:sp>
      <p:pic>
        <p:nvPicPr>
          <p:cNvPr id="2" name="Picture 1">
            <a:extLst>
              <a:ext uri="{FF2B5EF4-FFF2-40B4-BE49-F238E27FC236}">
                <a16:creationId xmlns:a16="http://schemas.microsoft.com/office/drawing/2014/main" id="{DF3B89D7-A528-4923-AF34-AAADC358B33E}"/>
              </a:ext>
            </a:extLst>
          </p:cNvPr>
          <p:cNvPicPr>
            <a:picLocks noChangeAspect="1"/>
          </p:cNvPicPr>
          <p:nvPr/>
        </p:nvPicPr>
        <p:blipFill>
          <a:blip r:embed="rId5"/>
          <a:stretch>
            <a:fillRect/>
          </a:stretch>
        </p:blipFill>
        <p:spPr>
          <a:xfrm>
            <a:off x="254524" y="917473"/>
            <a:ext cx="7805394" cy="4703500"/>
          </a:xfrm>
          <a:prstGeom prst="rect">
            <a:avLst/>
          </a:prstGeom>
          <a:ln>
            <a:noFill/>
          </a:ln>
          <a:effectLst>
            <a:outerShdw blurRad="292100" dist="139700" dir="2700000" algn="tl" rotWithShape="0">
              <a:srgbClr val="333333">
                <a:alpha val="65000"/>
              </a:srgbClr>
            </a:outerShdw>
          </a:effectLst>
        </p:spPr>
      </p:pic>
      <p:sp>
        <p:nvSpPr>
          <p:cNvPr id="3" name="Right Brace 2">
            <a:extLst>
              <a:ext uri="{FF2B5EF4-FFF2-40B4-BE49-F238E27FC236}">
                <a16:creationId xmlns:a16="http://schemas.microsoft.com/office/drawing/2014/main" id="{5A04E596-4FC1-44E4-ACB2-E111AC0DABFB}"/>
              </a:ext>
            </a:extLst>
          </p:cNvPr>
          <p:cNvSpPr/>
          <p:nvPr/>
        </p:nvSpPr>
        <p:spPr>
          <a:xfrm>
            <a:off x="4703975" y="1159497"/>
            <a:ext cx="617439" cy="2269503"/>
          </a:xfrm>
          <a:prstGeom prst="rightBrace">
            <a:avLst>
              <a:gd name="adj1" fmla="val 8333"/>
              <a:gd name="adj2" fmla="val 231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E1FFB7F0-2F9E-47AC-8709-0C00F45CD214}"/>
              </a:ext>
            </a:extLst>
          </p:cNvPr>
          <p:cNvCxnSpPr>
            <a:cxnSpLocks/>
          </p:cNvCxnSpPr>
          <p:nvPr/>
        </p:nvCxnSpPr>
        <p:spPr>
          <a:xfrm>
            <a:off x="5311987" y="1687397"/>
            <a:ext cx="29553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alibri"/>
              <a:buNone/>
            </a:pPr>
            <a:endParaRPr/>
          </a:p>
        </p:txBody>
      </p:sp>
      <p:pic>
        <p:nvPicPr>
          <p:cNvPr id="3076" name="Picture 4" descr="Image result for data hiding">
            <a:extLst>
              <a:ext uri="{FF2B5EF4-FFF2-40B4-BE49-F238E27FC236}">
                <a16:creationId xmlns:a16="http://schemas.microsoft.com/office/drawing/2014/main" id="{C6F5B478-D74A-409F-8A6F-EC338D39D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63123"/>
            <a:ext cx="11963400" cy="65317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pic>
        <p:nvPicPr>
          <p:cNvPr id="238" name="Google Shape;238;p32"/>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39" name="Google Shape;239;p32"/>
          <p:cNvSpPr txBox="1">
            <a:spLocks noGrp="1"/>
          </p:cNvSpPr>
          <p:nvPr>
            <p:ph type="title"/>
          </p:nvPr>
        </p:nvSpPr>
        <p:spPr>
          <a:xfrm>
            <a:off x="486877" y="2250385"/>
            <a:ext cx="4529422" cy="260101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800"/>
              <a:buFont typeface="Calibri"/>
              <a:buNone/>
            </a:pPr>
            <a:r>
              <a:rPr lang="en-US" sz="4800" dirty="0"/>
              <a:t>Association</a:t>
            </a:r>
            <a:endParaRPr dirty="0"/>
          </a:p>
        </p:txBody>
      </p:sp>
      <p:grpSp>
        <p:nvGrpSpPr>
          <p:cNvPr id="240" name="Google Shape;240;p32"/>
          <p:cNvGrpSpPr/>
          <p:nvPr/>
        </p:nvGrpSpPr>
        <p:grpSpPr>
          <a:xfrm>
            <a:off x="5516218" y="331504"/>
            <a:ext cx="6675782" cy="5276654"/>
            <a:chOff x="5516218" y="331504"/>
            <a:chExt cx="6675782" cy="5276654"/>
          </a:xfrm>
        </p:grpSpPr>
        <p:cxnSp>
          <p:nvCxnSpPr>
            <p:cNvPr id="241" name="Google Shape;241;p32"/>
            <p:cNvCxnSpPr/>
            <p:nvPr/>
          </p:nvCxnSpPr>
          <p:spPr>
            <a:xfrm flipH="1">
              <a:off x="9266830" y="33150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2" name="Google Shape;242;p32"/>
            <p:cNvCxnSpPr/>
            <p:nvPr/>
          </p:nvCxnSpPr>
          <p:spPr>
            <a:xfrm rot="120000" flipH="1">
              <a:off x="9408861" y="3383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3" name="Google Shape;243;p32"/>
            <p:cNvCxnSpPr/>
            <p:nvPr/>
          </p:nvCxnSpPr>
          <p:spPr>
            <a:xfrm rot="240000" flipH="1">
              <a:off x="9551700" y="34763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4" name="Google Shape;244;p32"/>
            <p:cNvCxnSpPr/>
            <p:nvPr/>
          </p:nvCxnSpPr>
          <p:spPr>
            <a:xfrm rot="360000" flipH="1">
              <a:off x="9688748" y="36808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5" name="Google Shape;245;p32"/>
            <p:cNvCxnSpPr/>
            <p:nvPr/>
          </p:nvCxnSpPr>
          <p:spPr>
            <a:xfrm rot="540000" flipH="1">
              <a:off x="9824866" y="38922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6" name="Google Shape;246;p32"/>
            <p:cNvCxnSpPr/>
            <p:nvPr/>
          </p:nvCxnSpPr>
          <p:spPr>
            <a:xfrm rot="660000" flipH="1">
              <a:off x="9966867" y="41754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7" name="Google Shape;247;p32"/>
            <p:cNvCxnSpPr/>
            <p:nvPr/>
          </p:nvCxnSpPr>
          <p:spPr>
            <a:xfrm rot="780000" flipH="1">
              <a:off x="10104425" y="4458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8" name="Google Shape;248;p32"/>
            <p:cNvCxnSpPr/>
            <p:nvPr/>
          </p:nvCxnSpPr>
          <p:spPr>
            <a:xfrm rot="900000" flipH="1">
              <a:off x="10240513" y="47948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9" name="Google Shape;249;p32"/>
            <p:cNvCxnSpPr/>
            <p:nvPr/>
          </p:nvCxnSpPr>
          <p:spPr>
            <a:xfrm rot="1080000" flipH="1">
              <a:off x="10373882" y="52435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0" name="Google Shape;250;p32"/>
            <p:cNvCxnSpPr/>
            <p:nvPr/>
          </p:nvCxnSpPr>
          <p:spPr>
            <a:xfrm rot="1200000" flipH="1">
              <a:off x="10505632" y="5706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1" name="Google Shape;251;p32"/>
            <p:cNvCxnSpPr/>
            <p:nvPr/>
          </p:nvCxnSpPr>
          <p:spPr>
            <a:xfrm rot="1320000" flipH="1">
              <a:off x="10637382" y="62134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2" name="Google Shape;252;p32"/>
            <p:cNvCxnSpPr/>
            <p:nvPr/>
          </p:nvCxnSpPr>
          <p:spPr>
            <a:xfrm rot="1440000" flipH="1">
              <a:off x="10760965" y="69043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3" name="Google Shape;253;p32"/>
            <p:cNvCxnSpPr/>
            <p:nvPr/>
          </p:nvCxnSpPr>
          <p:spPr>
            <a:xfrm rot="1620000" flipH="1">
              <a:off x="10888991" y="7550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4" name="Google Shape;254;p32"/>
            <p:cNvCxnSpPr/>
            <p:nvPr/>
          </p:nvCxnSpPr>
          <p:spPr>
            <a:xfrm rot="1740000" flipH="1">
              <a:off x="11010193" y="81974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5" name="Google Shape;255;p32"/>
            <p:cNvCxnSpPr/>
            <p:nvPr/>
          </p:nvCxnSpPr>
          <p:spPr>
            <a:xfrm rot="1860000" flipH="1">
              <a:off x="11129014" y="89566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6" name="Google Shape;256;p32"/>
            <p:cNvCxnSpPr/>
            <p:nvPr/>
          </p:nvCxnSpPr>
          <p:spPr>
            <a:xfrm rot="1980000" flipH="1">
              <a:off x="11249872" y="9680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7" name="Google Shape;257;p32"/>
            <p:cNvCxnSpPr/>
            <p:nvPr/>
          </p:nvCxnSpPr>
          <p:spPr>
            <a:xfrm rot="2160000" flipH="1">
              <a:off x="11366875" y="104808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8" name="Google Shape;258;p32"/>
            <p:cNvCxnSpPr/>
            <p:nvPr/>
          </p:nvCxnSpPr>
          <p:spPr>
            <a:xfrm rot="2280000" flipH="1">
              <a:off x="11474058" y="113152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9" name="Google Shape;259;p32"/>
            <p:cNvCxnSpPr/>
            <p:nvPr/>
          </p:nvCxnSpPr>
          <p:spPr>
            <a:xfrm rot="2400000" flipH="1">
              <a:off x="11583303" y="122179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0" name="Google Shape;260;p32"/>
            <p:cNvCxnSpPr/>
            <p:nvPr/>
          </p:nvCxnSpPr>
          <p:spPr>
            <a:xfrm rot="2520000" flipH="1">
              <a:off x="11685344" y="132177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1" name="Google Shape;261;p32"/>
            <p:cNvCxnSpPr/>
            <p:nvPr/>
          </p:nvCxnSpPr>
          <p:spPr>
            <a:xfrm rot="2700000" flipH="1">
              <a:off x="11787704" y="141763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2" name="Google Shape;262;p32"/>
            <p:cNvCxnSpPr/>
            <p:nvPr/>
          </p:nvCxnSpPr>
          <p:spPr>
            <a:xfrm rot="2820000" flipH="1">
              <a:off x="11880859" y="151793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3" name="Google Shape;263;p32"/>
            <p:cNvCxnSpPr/>
            <p:nvPr/>
          </p:nvCxnSpPr>
          <p:spPr>
            <a:xfrm rot="2940000" flipH="1">
              <a:off x="11969252" y="162743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4" name="Google Shape;264;p32"/>
            <p:cNvCxnSpPr/>
            <p:nvPr/>
          </p:nvCxnSpPr>
          <p:spPr>
            <a:xfrm rot="3060000" flipH="1">
              <a:off x="12062016" y="173601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5" name="Google Shape;265;p32"/>
            <p:cNvCxnSpPr/>
            <p:nvPr/>
          </p:nvCxnSpPr>
          <p:spPr>
            <a:xfrm flipH="1">
              <a:off x="12074680" y="1910249"/>
              <a:ext cx="117320" cy="82912"/>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6" name="Google Shape;266;p32"/>
            <p:cNvCxnSpPr/>
            <p:nvPr/>
          </p:nvCxnSpPr>
          <p:spPr>
            <a:xfrm flipH="1">
              <a:off x="12149943" y="2083594"/>
              <a:ext cx="39676" cy="21436"/>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7" name="Google Shape;267;p32"/>
            <p:cNvCxnSpPr/>
            <p:nvPr/>
          </p:nvCxnSpPr>
          <p:spPr>
            <a:xfrm rot="-180000" flipH="1">
              <a:off x="9127990" y="33425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8" name="Google Shape;268;p32"/>
            <p:cNvCxnSpPr/>
            <p:nvPr/>
          </p:nvCxnSpPr>
          <p:spPr>
            <a:xfrm rot="-300000" flipH="1">
              <a:off x="8987576" y="33663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9" name="Google Shape;269;p32"/>
            <p:cNvCxnSpPr/>
            <p:nvPr/>
          </p:nvCxnSpPr>
          <p:spPr>
            <a:xfrm rot="-420000" flipH="1">
              <a:off x="8844859" y="35117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0" name="Google Shape;270;p32"/>
            <p:cNvCxnSpPr/>
            <p:nvPr/>
          </p:nvCxnSpPr>
          <p:spPr>
            <a:xfrm rot="-540000" flipH="1">
              <a:off x="8706904" y="3657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1" name="Google Shape;271;p32"/>
            <p:cNvCxnSpPr/>
            <p:nvPr/>
          </p:nvCxnSpPr>
          <p:spPr>
            <a:xfrm rot="-720000" flipH="1">
              <a:off x="8568008" y="3878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2" name="Google Shape;272;p32"/>
            <p:cNvCxnSpPr/>
            <p:nvPr/>
          </p:nvCxnSpPr>
          <p:spPr>
            <a:xfrm rot="-840000" flipH="1">
              <a:off x="8429112" y="41006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3" name="Google Shape;273;p32"/>
            <p:cNvCxnSpPr/>
            <p:nvPr/>
          </p:nvCxnSpPr>
          <p:spPr>
            <a:xfrm rot="-960000" flipH="1">
              <a:off x="8294968" y="4462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4" name="Google Shape;274;p32"/>
            <p:cNvCxnSpPr/>
            <p:nvPr/>
          </p:nvCxnSpPr>
          <p:spPr>
            <a:xfrm rot="-1080000" flipH="1">
              <a:off x="8160824" y="48237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5" name="Google Shape;275;p32"/>
            <p:cNvCxnSpPr/>
            <p:nvPr/>
          </p:nvCxnSpPr>
          <p:spPr>
            <a:xfrm rot="-1260000" flipH="1">
              <a:off x="8027689" y="53184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6" name="Google Shape;276;p32"/>
            <p:cNvCxnSpPr/>
            <p:nvPr/>
          </p:nvCxnSpPr>
          <p:spPr>
            <a:xfrm rot="-1380000" flipH="1">
              <a:off x="7894554" y="58132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7" name="Google Shape;277;p32"/>
            <p:cNvCxnSpPr/>
            <p:nvPr/>
          </p:nvCxnSpPr>
          <p:spPr>
            <a:xfrm rot="-1500000" flipH="1">
              <a:off x="7761419" y="63079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8" name="Google Shape;278;p32"/>
            <p:cNvCxnSpPr/>
            <p:nvPr/>
          </p:nvCxnSpPr>
          <p:spPr>
            <a:xfrm rot="-1620000" flipH="1">
              <a:off x="7636645" y="68980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9" name="Google Shape;279;p32"/>
            <p:cNvCxnSpPr/>
            <p:nvPr/>
          </p:nvCxnSpPr>
          <p:spPr>
            <a:xfrm rot="-1800000" flipH="1">
              <a:off x="7511871" y="75119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0" name="Google Shape;280;p32"/>
            <p:cNvCxnSpPr/>
            <p:nvPr/>
          </p:nvCxnSpPr>
          <p:spPr>
            <a:xfrm rot="-1920000" flipH="1">
              <a:off x="7387899" y="81977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1" name="Google Shape;281;p32"/>
            <p:cNvCxnSpPr/>
            <p:nvPr/>
          </p:nvCxnSpPr>
          <p:spPr>
            <a:xfrm rot="-2040000" flipH="1">
              <a:off x="7268530" y="89316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2" name="Google Shape;282;p32"/>
            <p:cNvCxnSpPr/>
            <p:nvPr/>
          </p:nvCxnSpPr>
          <p:spPr>
            <a:xfrm rot="-2160000" flipH="1">
              <a:off x="7152030" y="97658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3" name="Google Shape;283;p32"/>
            <p:cNvCxnSpPr/>
            <p:nvPr/>
          </p:nvCxnSpPr>
          <p:spPr>
            <a:xfrm rot="-2340000" flipH="1">
              <a:off x="7041695" y="106002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4" name="Google Shape;284;p32"/>
            <p:cNvCxnSpPr/>
            <p:nvPr/>
          </p:nvCxnSpPr>
          <p:spPr>
            <a:xfrm rot="-2460000" flipH="1">
              <a:off x="6931360" y="114346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5" name="Google Shape;285;p32"/>
            <p:cNvCxnSpPr/>
            <p:nvPr/>
          </p:nvCxnSpPr>
          <p:spPr>
            <a:xfrm rot="-2580000" flipH="1">
              <a:off x="6819070" y="123586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6" name="Google Shape;286;p32"/>
            <p:cNvCxnSpPr/>
            <p:nvPr/>
          </p:nvCxnSpPr>
          <p:spPr>
            <a:xfrm rot="-2700000" flipH="1">
              <a:off x="6721359" y="133274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7" name="Google Shape;287;p32"/>
            <p:cNvCxnSpPr/>
            <p:nvPr/>
          </p:nvCxnSpPr>
          <p:spPr>
            <a:xfrm rot="-2880000" flipH="1">
              <a:off x="6617467" y="14294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8" name="Google Shape;288;p32"/>
            <p:cNvCxnSpPr/>
            <p:nvPr/>
          </p:nvCxnSpPr>
          <p:spPr>
            <a:xfrm rot="-3000000" flipH="1">
              <a:off x="6520032" y="152728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9" name="Google Shape;289;p32"/>
            <p:cNvCxnSpPr/>
            <p:nvPr/>
          </p:nvCxnSpPr>
          <p:spPr>
            <a:xfrm rot="-3120000" flipH="1">
              <a:off x="6429579" y="164161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0" name="Google Shape;290;p32"/>
            <p:cNvCxnSpPr/>
            <p:nvPr/>
          </p:nvCxnSpPr>
          <p:spPr>
            <a:xfrm rot="-3240000" flipH="1">
              <a:off x="6340532" y="17504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1" name="Google Shape;291;p32"/>
            <p:cNvCxnSpPr/>
            <p:nvPr/>
          </p:nvCxnSpPr>
          <p:spPr>
            <a:xfrm rot="-3420000" flipH="1">
              <a:off x="6261757" y="18601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2" name="Google Shape;292;p32"/>
            <p:cNvCxnSpPr/>
            <p:nvPr/>
          </p:nvCxnSpPr>
          <p:spPr>
            <a:xfrm rot="-3540000" flipH="1">
              <a:off x="6184144" y="19796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3" name="Google Shape;293;p32"/>
            <p:cNvCxnSpPr/>
            <p:nvPr/>
          </p:nvCxnSpPr>
          <p:spPr>
            <a:xfrm rot="-3660000" flipH="1">
              <a:off x="6106531" y="209906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4" name="Google Shape;294;p32"/>
            <p:cNvCxnSpPr/>
            <p:nvPr/>
          </p:nvCxnSpPr>
          <p:spPr>
            <a:xfrm rot="-3780000" flipH="1">
              <a:off x="6043206" y="222255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5" name="Google Shape;295;p32"/>
            <p:cNvCxnSpPr/>
            <p:nvPr/>
          </p:nvCxnSpPr>
          <p:spPr>
            <a:xfrm rot="-3960000" flipH="1">
              <a:off x="5978913" y="234430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6" name="Google Shape;296;p32"/>
            <p:cNvCxnSpPr/>
            <p:nvPr/>
          </p:nvCxnSpPr>
          <p:spPr>
            <a:xfrm rot="-4080000" flipH="1">
              <a:off x="5912438" y="24706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7" name="Google Shape;297;p32"/>
            <p:cNvCxnSpPr/>
            <p:nvPr/>
          </p:nvCxnSpPr>
          <p:spPr>
            <a:xfrm rot="-4200000" flipH="1">
              <a:off x="5858875" y="260092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8" name="Google Shape;298;p32"/>
            <p:cNvCxnSpPr/>
            <p:nvPr/>
          </p:nvCxnSpPr>
          <p:spPr>
            <a:xfrm rot="-4320000" flipH="1">
              <a:off x="5808182" y="273404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9" name="Google Shape;299;p32"/>
            <p:cNvCxnSpPr/>
            <p:nvPr/>
          </p:nvCxnSpPr>
          <p:spPr>
            <a:xfrm rot="-4500000" flipH="1">
              <a:off x="5773263" y="286686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0" name="Google Shape;300;p32"/>
            <p:cNvCxnSpPr/>
            <p:nvPr/>
          </p:nvCxnSpPr>
          <p:spPr>
            <a:xfrm rot="-4620000" flipH="1">
              <a:off x="5735963" y="300206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1" name="Google Shape;301;p32"/>
            <p:cNvCxnSpPr/>
            <p:nvPr/>
          </p:nvCxnSpPr>
          <p:spPr>
            <a:xfrm rot="-4740000" flipH="1">
              <a:off x="5700105" y="313891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2" name="Google Shape;302;p32"/>
            <p:cNvCxnSpPr/>
            <p:nvPr/>
          </p:nvCxnSpPr>
          <p:spPr>
            <a:xfrm rot="-4860000" flipH="1">
              <a:off x="5665939" y="327548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3" name="Google Shape;303;p32"/>
            <p:cNvCxnSpPr/>
            <p:nvPr/>
          </p:nvCxnSpPr>
          <p:spPr>
            <a:xfrm rot="-5040000" flipH="1">
              <a:off x="5644476" y="341425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4" name="Google Shape;304;p32"/>
            <p:cNvCxnSpPr/>
            <p:nvPr/>
          </p:nvCxnSpPr>
          <p:spPr>
            <a:xfrm rot="-5160000" flipH="1">
              <a:off x="5626530" y="35546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5" name="Google Shape;305;p32"/>
            <p:cNvCxnSpPr/>
            <p:nvPr/>
          </p:nvCxnSpPr>
          <p:spPr>
            <a:xfrm rot="-5280000" flipH="1">
              <a:off x="5616429" y="369183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6" name="Google Shape;306;p32"/>
            <p:cNvCxnSpPr/>
            <p:nvPr/>
          </p:nvCxnSpPr>
          <p:spPr>
            <a:xfrm rot="-5400000" flipH="1">
              <a:off x="5611319" y="38353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7" name="Google Shape;307;p32"/>
            <p:cNvCxnSpPr/>
            <p:nvPr/>
          </p:nvCxnSpPr>
          <p:spPr>
            <a:xfrm rot="-5580000" flipH="1">
              <a:off x="5608540" y="397572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8" name="Google Shape;308;p32"/>
            <p:cNvCxnSpPr/>
            <p:nvPr/>
          </p:nvCxnSpPr>
          <p:spPr>
            <a:xfrm rot="-5700000" flipH="1">
              <a:off x="5605761" y="41160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9" name="Google Shape;309;p32"/>
            <p:cNvCxnSpPr/>
            <p:nvPr/>
          </p:nvCxnSpPr>
          <p:spPr>
            <a:xfrm rot="-5820000" flipH="1">
              <a:off x="5624195" y="425421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0" name="Google Shape;310;p32"/>
            <p:cNvCxnSpPr/>
            <p:nvPr/>
          </p:nvCxnSpPr>
          <p:spPr>
            <a:xfrm rot="-5940000" flipH="1">
              <a:off x="5642629" y="439235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1" name="Google Shape;311;p32"/>
            <p:cNvCxnSpPr/>
            <p:nvPr/>
          </p:nvCxnSpPr>
          <p:spPr>
            <a:xfrm rot="-6120000" flipH="1">
              <a:off x="5654818" y="453638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2" name="Google Shape;312;p32"/>
            <p:cNvCxnSpPr/>
            <p:nvPr/>
          </p:nvCxnSpPr>
          <p:spPr>
            <a:xfrm rot="-6240000" flipH="1">
              <a:off x="5684446" y="467136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3" name="Google Shape;313;p32"/>
            <p:cNvCxnSpPr/>
            <p:nvPr/>
          </p:nvCxnSpPr>
          <p:spPr>
            <a:xfrm rot="-6360000" flipH="1">
              <a:off x="5714074" y="480873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4" name="Google Shape;314;p32"/>
            <p:cNvCxnSpPr/>
            <p:nvPr/>
          </p:nvCxnSpPr>
          <p:spPr>
            <a:xfrm rot="-6480000" flipH="1">
              <a:off x="5748464" y="49484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5" name="Google Shape;315;p32"/>
            <p:cNvCxnSpPr/>
            <p:nvPr/>
          </p:nvCxnSpPr>
          <p:spPr>
            <a:xfrm rot="-6660000" flipH="1">
              <a:off x="5792091" y="507760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6" name="Google Shape;316;p32"/>
            <p:cNvCxnSpPr/>
            <p:nvPr/>
          </p:nvCxnSpPr>
          <p:spPr>
            <a:xfrm rot="-6780000" flipH="1">
              <a:off x="5847441" y="52112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7" name="Google Shape;317;p32"/>
            <p:cNvCxnSpPr/>
            <p:nvPr/>
          </p:nvCxnSpPr>
          <p:spPr>
            <a:xfrm rot="-6900000" flipH="1">
              <a:off x="5900410" y="534245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8" name="Google Shape;318;p32"/>
            <p:cNvCxnSpPr/>
            <p:nvPr/>
          </p:nvCxnSpPr>
          <p:spPr>
            <a:xfrm rot="-7020000" flipH="1">
              <a:off x="5955760" y="5473693"/>
              <a:ext cx="3394" cy="182880"/>
            </a:xfrm>
            <a:prstGeom prst="straightConnector1">
              <a:avLst/>
            </a:prstGeom>
            <a:noFill/>
            <a:ln w="9525" cap="rnd" cmpd="sng">
              <a:solidFill>
                <a:srgbClr val="FFFFFF">
                  <a:alpha val="29803"/>
                </a:srgbClr>
              </a:solidFill>
              <a:prstDash val="solid"/>
              <a:round/>
              <a:headEnd type="none" w="sm" len="sm"/>
              <a:tailEnd type="none" w="sm" len="sm"/>
            </a:ln>
          </p:spPr>
        </p:cxnSp>
      </p:grpSp>
      <p:sp>
        <p:nvSpPr>
          <p:cNvPr id="319" name="Google Shape;319;p32"/>
          <p:cNvSpPr/>
          <p:nvPr/>
        </p:nvSpPr>
        <p:spPr>
          <a:xfrm>
            <a:off x="5827529" y="660400"/>
            <a:ext cx="6381405" cy="6214533"/>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solid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600"/>
              <a:buFont typeface="Arial"/>
              <a:buNone/>
            </a:pPr>
            <a:endParaRPr sz="1600" cap="none">
              <a:solidFill>
                <a:schemeClr val="lt1"/>
              </a:solidFill>
              <a:latin typeface="Calibri"/>
              <a:ea typeface="Calibri"/>
              <a:cs typeface="Calibri"/>
              <a:sym typeface="Calibri"/>
            </a:endParaRPr>
          </a:p>
        </p:txBody>
      </p:sp>
      <p:sp>
        <p:nvSpPr>
          <p:cNvPr id="320" name="Google Shape;320;p32"/>
          <p:cNvSpPr/>
          <p:nvPr/>
        </p:nvSpPr>
        <p:spPr>
          <a:xfrm>
            <a:off x="5281603" y="104899"/>
            <a:ext cx="6896713" cy="6005491"/>
          </a:xfrm>
          <a:custGeom>
            <a:avLst/>
            <a:gdLst/>
            <a:ahLst/>
            <a:cxnLst/>
            <a:rect l="l" t="t" r="r" b="b"/>
            <a:pathLst>
              <a:path w="6896713" h="6005491" extrusionOk="0">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124" name="Picture 4" descr="Image result for association oop">
            <a:extLst>
              <a:ext uri="{FF2B5EF4-FFF2-40B4-BE49-F238E27FC236}">
                <a16:creationId xmlns:a16="http://schemas.microsoft.com/office/drawing/2014/main" id="{79879F88-A109-4DE8-8AD3-9A20AFCE3B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8023" y="1917502"/>
            <a:ext cx="5103546" cy="33690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6146" name="Picture 2" descr="Image result for association oop">
            <a:extLst>
              <a:ext uri="{FF2B5EF4-FFF2-40B4-BE49-F238E27FC236}">
                <a16:creationId xmlns:a16="http://schemas.microsoft.com/office/drawing/2014/main" id="{9E779EC4-4E43-4D85-99A2-9573A72DE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 y="146145"/>
            <a:ext cx="10241280" cy="6565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title"/>
          </p:nvPr>
        </p:nvSpPr>
        <p:spPr>
          <a:xfrm>
            <a:off x="3384613" y="2700866"/>
            <a:ext cx="5732754" cy="14562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6030"/>
              <a:buFont typeface="Calibri"/>
              <a:buNone/>
            </a:pPr>
            <a:br>
              <a:rPr lang="en-US" sz="3240" dirty="0"/>
            </a:br>
            <a:endParaRPr sz="3240" dirty="0"/>
          </a:p>
        </p:txBody>
      </p:sp>
      <p:pic>
        <p:nvPicPr>
          <p:cNvPr id="2" name="Picture 1">
            <a:extLst>
              <a:ext uri="{FF2B5EF4-FFF2-40B4-BE49-F238E27FC236}">
                <a16:creationId xmlns:a16="http://schemas.microsoft.com/office/drawing/2014/main" id="{55F05F1F-597D-4BF1-9959-B4DF84CFB777}"/>
              </a:ext>
            </a:extLst>
          </p:cNvPr>
          <p:cNvPicPr>
            <a:picLocks noChangeAspect="1"/>
          </p:cNvPicPr>
          <p:nvPr/>
        </p:nvPicPr>
        <p:blipFill rotWithShape="1">
          <a:blip r:embed="rId3"/>
          <a:srcRect r="22393"/>
          <a:stretch/>
        </p:blipFill>
        <p:spPr>
          <a:xfrm>
            <a:off x="293898" y="1004807"/>
            <a:ext cx="11604204" cy="48483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title"/>
          </p:nvPr>
        </p:nvSpPr>
        <p:spPr>
          <a:xfrm>
            <a:off x="489012" y="673946"/>
            <a:ext cx="8045387" cy="14562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6030"/>
              <a:buFont typeface="Calibri"/>
              <a:buNone/>
            </a:pPr>
            <a:r>
              <a:rPr lang="en-US" sz="6030" dirty="0"/>
              <a:t>Why we used aggregation in Doctor?</a:t>
            </a:r>
            <a:br>
              <a:rPr lang="en-US" sz="3240" dirty="0"/>
            </a:br>
            <a:endParaRPr sz="3240" dirty="0"/>
          </a:p>
        </p:txBody>
      </p:sp>
      <p:sp>
        <p:nvSpPr>
          <p:cNvPr id="2" name="TextBox 1">
            <a:extLst>
              <a:ext uri="{FF2B5EF4-FFF2-40B4-BE49-F238E27FC236}">
                <a16:creationId xmlns:a16="http://schemas.microsoft.com/office/drawing/2014/main" id="{34995CF6-D946-4387-9810-CC4341F71CCD}"/>
              </a:ext>
            </a:extLst>
          </p:cNvPr>
          <p:cNvSpPr txBox="1"/>
          <p:nvPr/>
        </p:nvSpPr>
        <p:spPr>
          <a:xfrm>
            <a:off x="403860" y="3322320"/>
            <a:ext cx="11384280" cy="2062103"/>
          </a:xfrm>
          <a:prstGeom prst="rect">
            <a:avLst/>
          </a:prstGeom>
          <a:noFill/>
        </p:spPr>
        <p:txBody>
          <a:bodyPr wrap="square" rtlCol="0">
            <a:spAutoFit/>
          </a:bodyPr>
          <a:lstStyle/>
          <a:p>
            <a:r>
              <a:rPr lang="en-US" sz="3200" dirty="0">
                <a:solidFill>
                  <a:schemeClr val="bg1"/>
                </a:solidFill>
              </a:rPr>
              <a:t>Because aggregation is mainly about the life span of the objects, if the Doctor object get’s destroyed, we don’t want the person and his all details to be destroyed as well, so we make the aggregation where Dr will point to the patients </a:t>
            </a:r>
          </a:p>
        </p:txBody>
      </p:sp>
    </p:spTree>
    <p:extLst>
      <p:ext uri="{BB962C8B-B14F-4D97-AF65-F5344CB8AC3E}">
        <p14:creationId xmlns:p14="http://schemas.microsoft.com/office/powerpoint/2010/main" val="167672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title"/>
          </p:nvPr>
        </p:nvSpPr>
        <p:spPr>
          <a:xfrm>
            <a:off x="1014126" y="201506"/>
            <a:ext cx="10163747" cy="14562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6030"/>
              <a:buFont typeface="Calibri"/>
              <a:buNone/>
            </a:pPr>
            <a:r>
              <a:rPr lang="en-US" sz="6030" dirty="0"/>
              <a:t>Another example: Composition</a:t>
            </a:r>
            <a:endParaRPr sz="3240" dirty="0"/>
          </a:p>
        </p:txBody>
      </p:sp>
      <p:pic>
        <p:nvPicPr>
          <p:cNvPr id="2" name="Picture 1">
            <a:extLst>
              <a:ext uri="{FF2B5EF4-FFF2-40B4-BE49-F238E27FC236}">
                <a16:creationId xmlns:a16="http://schemas.microsoft.com/office/drawing/2014/main" id="{E47DFDC7-13FC-4FB6-A22F-1B6820A5B728}"/>
              </a:ext>
            </a:extLst>
          </p:cNvPr>
          <p:cNvPicPr>
            <a:picLocks noChangeAspect="1"/>
          </p:cNvPicPr>
          <p:nvPr/>
        </p:nvPicPr>
        <p:blipFill>
          <a:blip r:embed="rId3"/>
          <a:stretch>
            <a:fillRect/>
          </a:stretch>
        </p:blipFill>
        <p:spPr>
          <a:xfrm>
            <a:off x="920923" y="1657773"/>
            <a:ext cx="10350151" cy="5013017"/>
          </a:xfrm>
          <a:prstGeom prst="rect">
            <a:avLst/>
          </a:prstGeom>
        </p:spPr>
      </p:pic>
      <p:sp>
        <p:nvSpPr>
          <p:cNvPr id="3" name="TextBox 2">
            <a:extLst>
              <a:ext uri="{FF2B5EF4-FFF2-40B4-BE49-F238E27FC236}">
                <a16:creationId xmlns:a16="http://schemas.microsoft.com/office/drawing/2014/main" id="{314EFA3E-33B3-45F0-8281-144F100F36A6}"/>
              </a:ext>
            </a:extLst>
          </p:cNvPr>
          <p:cNvSpPr txBox="1"/>
          <p:nvPr/>
        </p:nvSpPr>
        <p:spPr>
          <a:xfrm>
            <a:off x="1706880" y="2838401"/>
            <a:ext cx="4572000" cy="883920"/>
          </a:xfrm>
          <a:prstGeom prst="rect">
            <a:avLst/>
          </a:prstGeom>
          <a:noFill/>
          <a:ln w="5715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41925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title"/>
          </p:nvPr>
        </p:nvSpPr>
        <p:spPr>
          <a:xfrm>
            <a:off x="365760" y="1548553"/>
            <a:ext cx="8736367" cy="376089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6030"/>
              <a:buFont typeface="Calibri"/>
              <a:buNone/>
            </a:pPr>
            <a:r>
              <a:rPr lang="en-US" sz="4000" dirty="0"/>
              <a:t>We used composition because the object Date depends on Medicine, if we delete the medicine, we can’t have its expiry date, hence, the composition where date will be destroyed whenever the Medicine is destroyed</a:t>
            </a:r>
            <a:br>
              <a:rPr lang="en-US" sz="1800" dirty="0"/>
            </a:br>
            <a:endParaRPr sz="1800" dirty="0"/>
          </a:p>
        </p:txBody>
      </p:sp>
    </p:spTree>
    <p:extLst>
      <p:ext uri="{BB962C8B-B14F-4D97-AF65-F5344CB8AC3E}">
        <p14:creationId xmlns:p14="http://schemas.microsoft.com/office/powerpoint/2010/main" val="358970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pic>
        <p:nvPicPr>
          <p:cNvPr id="238" name="Google Shape;238;p32"/>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39" name="Google Shape;239;p32"/>
          <p:cNvSpPr txBox="1">
            <a:spLocks noGrp="1"/>
          </p:cNvSpPr>
          <p:nvPr>
            <p:ph type="title"/>
          </p:nvPr>
        </p:nvSpPr>
        <p:spPr>
          <a:xfrm>
            <a:off x="486877" y="2250385"/>
            <a:ext cx="4529422" cy="260101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800"/>
              <a:buFont typeface="Calibri"/>
              <a:buNone/>
            </a:pPr>
            <a:r>
              <a:rPr lang="en-US" sz="4800" dirty="0"/>
              <a:t>Inheritance</a:t>
            </a:r>
            <a:endParaRPr dirty="0"/>
          </a:p>
        </p:txBody>
      </p:sp>
      <p:grpSp>
        <p:nvGrpSpPr>
          <p:cNvPr id="240" name="Google Shape;240;p32"/>
          <p:cNvGrpSpPr/>
          <p:nvPr/>
        </p:nvGrpSpPr>
        <p:grpSpPr>
          <a:xfrm>
            <a:off x="5516218" y="331504"/>
            <a:ext cx="6675782" cy="5276654"/>
            <a:chOff x="5516218" y="331504"/>
            <a:chExt cx="6675782" cy="5276654"/>
          </a:xfrm>
        </p:grpSpPr>
        <p:cxnSp>
          <p:nvCxnSpPr>
            <p:cNvPr id="241" name="Google Shape;241;p32"/>
            <p:cNvCxnSpPr/>
            <p:nvPr/>
          </p:nvCxnSpPr>
          <p:spPr>
            <a:xfrm flipH="1">
              <a:off x="9266830" y="33150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2" name="Google Shape;242;p32"/>
            <p:cNvCxnSpPr/>
            <p:nvPr/>
          </p:nvCxnSpPr>
          <p:spPr>
            <a:xfrm rot="120000" flipH="1">
              <a:off x="9408861" y="3383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3" name="Google Shape;243;p32"/>
            <p:cNvCxnSpPr/>
            <p:nvPr/>
          </p:nvCxnSpPr>
          <p:spPr>
            <a:xfrm rot="240000" flipH="1">
              <a:off x="9551700" y="34763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4" name="Google Shape;244;p32"/>
            <p:cNvCxnSpPr/>
            <p:nvPr/>
          </p:nvCxnSpPr>
          <p:spPr>
            <a:xfrm rot="360000" flipH="1">
              <a:off x="9688748" y="36808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5" name="Google Shape;245;p32"/>
            <p:cNvCxnSpPr/>
            <p:nvPr/>
          </p:nvCxnSpPr>
          <p:spPr>
            <a:xfrm rot="540000" flipH="1">
              <a:off x="9824866" y="38922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6" name="Google Shape;246;p32"/>
            <p:cNvCxnSpPr/>
            <p:nvPr/>
          </p:nvCxnSpPr>
          <p:spPr>
            <a:xfrm rot="660000" flipH="1">
              <a:off x="9966867" y="41754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7" name="Google Shape;247;p32"/>
            <p:cNvCxnSpPr/>
            <p:nvPr/>
          </p:nvCxnSpPr>
          <p:spPr>
            <a:xfrm rot="780000" flipH="1">
              <a:off x="10104425" y="4458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8" name="Google Shape;248;p32"/>
            <p:cNvCxnSpPr/>
            <p:nvPr/>
          </p:nvCxnSpPr>
          <p:spPr>
            <a:xfrm rot="900000" flipH="1">
              <a:off x="10240513" y="47948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9" name="Google Shape;249;p32"/>
            <p:cNvCxnSpPr/>
            <p:nvPr/>
          </p:nvCxnSpPr>
          <p:spPr>
            <a:xfrm rot="1080000" flipH="1">
              <a:off x="10373882" y="52435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0" name="Google Shape;250;p32"/>
            <p:cNvCxnSpPr/>
            <p:nvPr/>
          </p:nvCxnSpPr>
          <p:spPr>
            <a:xfrm rot="1200000" flipH="1">
              <a:off x="10505632" y="5706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1" name="Google Shape;251;p32"/>
            <p:cNvCxnSpPr/>
            <p:nvPr/>
          </p:nvCxnSpPr>
          <p:spPr>
            <a:xfrm rot="1320000" flipH="1">
              <a:off x="10637382" y="62134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2" name="Google Shape;252;p32"/>
            <p:cNvCxnSpPr/>
            <p:nvPr/>
          </p:nvCxnSpPr>
          <p:spPr>
            <a:xfrm rot="1440000" flipH="1">
              <a:off x="10760965" y="69043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3" name="Google Shape;253;p32"/>
            <p:cNvCxnSpPr/>
            <p:nvPr/>
          </p:nvCxnSpPr>
          <p:spPr>
            <a:xfrm rot="1620000" flipH="1">
              <a:off x="10888991" y="7550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4" name="Google Shape;254;p32"/>
            <p:cNvCxnSpPr/>
            <p:nvPr/>
          </p:nvCxnSpPr>
          <p:spPr>
            <a:xfrm rot="1740000" flipH="1">
              <a:off x="11010193" y="81974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5" name="Google Shape;255;p32"/>
            <p:cNvCxnSpPr/>
            <p:nvPr/>
          </p:nvCxnSpPr>
          <p:spPr>
            <a:xfrm rot="1860000" flipH="1">
              <a:off x="11129014" y="89566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6" name="Google Shape;256;p32"/>
            <p:cNvCxnSpPr/>
            <p:nvPr/>
          </p:nvCxnSpPr>
          <p:spPr>
            <a:xfrm rot="1980000" flipH="1">
              <a:off x="11249872" y="9680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7" name="Google Shape;257;p32"/>
            <p:cNvCxnSpPr/>
            <p:nvPr/>
          </p:nvCxnSpPr>
          <p:spPr>
            <a:xfrm rot="2160000" flipH="1">
              <a:off x="11366875" y="104808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8" name="Google Shape;258;p32"/>
            <p:cNvCxnSpPr/>
            <p:nvPr/>
          </p:nvCxnSpPr>
          <p:spPr>
            <a:xfrm rot="2280000" flipH="1">
              <a:off x="11474058" y="113152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9" name="Google Shape;259;p32"/>
            <p:cNvCxnSpPr/>
            <p:nvPr/>
          </p:nvCxnSpPr>
          <p:spPr>
            <a:xfrm rot="2400000" flipH="1">
              <a:off x="11583303" y="122179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0" name="Google Shape;260;p32"/>
            <p:cNvCxnSpPr/>
            <p:nvPr/>
          </p:nvCxnSpPr>
          <p:spPr>
            <a:xfrm rot="2520000" flipH="1">
              <a:off x="11685344" y="132177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1" name="Google Shape;261;p32"/>
            <p:cNvCxnSpPr/>
            <p:nvPr/>
          </p:nvCxnSpPr>
          <p:spPr>
            <a:xfrm rot="2700000" flipH="1">
              <a:off x="11787704" y="141763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2" name="Google Shape;262;p32"/>
            <p:cNvCxnSpPr/>
            <p:nvPr/>
          </p:nvCxnSpPr>
          <p:spPr>
            <a:xfrm rot="2820000" flipH="1">
              <a:off x="11880859" y="151793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3" name="Google Shape;263;p32"/>
            <p:cNvCxnSpPr/>
            <p:nvPr/>
          </p:nvCxnSpPr>
          <p:spPr>
            <a:xfrm rot="2940000" flipH="1">
              <a:off x="11969252" y="162743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4" name="Google Shape;264;p32"/>
            <p:cNvCxnSpPr/>
            <p:nvPr/>
          </p:nvCxnSpPr>
          <p:spPr>
            <a:xfrm rot="3060000" flipH="1">
              <a:off x="12062016" y="173601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5" name="Google Shape;265;p32"/>
            <p:cNvCxnSpPr/>
            <p:nvPr/>
          </p:nvCxnSpPr>
          <p:spPr>
            <a:xfrm flipH="1">
              <a:off x="12074680" y="1910249"/>
              <a:ext cx="117320" cy="82912"/>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6" name="Google Shape;266;p32"/>
            <p:cNvCxnSpPr/>
            <p:nvPr/>
          </p:nvCxnSpPr>
          <p:spPr>
            <a:xfrm flipH="1">
              <a:off x="12149943" y="2083594"/>
              <a:ext cx="39676" cy="21436"/>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7" name="Google Shape;267;p32"/>
            <p:cNvCxnSpPr/>
            <p:nvPr/>
          </p:nvCxnSpPr>
          <p:spPr>
            <a:xfrm rot="-180000" flipH="1">
              <a:off x="9127990" y="33425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8" name="Google Shape;268;p32"/>
            <p:cNvCxnSpPr/>
            <p:nvPr/>
          </p:nvCxnSpPr>
          <p:spPr>
            <a:xfrm rot="-300000" flipH="1">
              <a:off x="8987576" y="33663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9" name="Google Shape;269;p32"/>
            <p:cNvCxnSpPr/>
            <p:nvPr/>
          </p:nvCxnSpPr>
          <p:spPr>
            <a:xfrm rot="-420000" flipH="1">
              <a:off x="8844859" y="35117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0" name="Google Shape;270;p32"/>
            <p:cNvCxnSpPr/>
            <p:nvPr/>
          </p:nvCxnSpPr>
          <p:spPr>
            <a:xfrm rot="-540000" flipH="1">
              <a:off x="8706904" y="3657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1" name="Google Shape;271;p32"/>
            <p:cNvCxnSpPr/>
            <p:nvPr/>
          </p:nvCxnSpPr>
          <p:spPr>
            <a:xfrm rot="-720000" flipH="1">
              <a:off x="8568008" y="3878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2" name="Google Shape;272;p32"/>
            <p:cNvCxnSpPr/>
            <p:nvPr/>
          </p:nvCxnSpPr>
          <p:spPr>
            <a:xfrm rot="-840000" flipH="1">
              <a:off x="8429112" y="41006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3" name="Google Shape;273;p32"/>
            <p:cNvCxnSpPr/>
            <p:nvPr/>
          </p:nvCxnSpPr>
          <p:spPr>
            <a:xfrm rot="-960000" flipH="1">
              <a:off x="8294968" y="4462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4" name="Google Shape;274;p32"/>
            <p:cNvCxnSpPr/>
            <p:nvPr/>
          </p:nvCxnSpPr>
          <p:spPr>
            <a:xfrm rot="-1080000" flipH="1">
              <a:off x="8160824" y="48237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5" name="Google Shape;275;p32"/>
            <p:cNvCxnSpPr/>
            <p:nvPr/>
          </p:nvCxnSpPr>
          <p:spPr>
            <a:xfrm rot="-1260000" flipH="1">
              <a:off x="8027689" y="53184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6" name="Google Shape;276;p32"/>
            <p:cNvCxnSpPr/>
            <p:nvPr/>
          </p:nvCxnSpPr>
          <p:spPr>
            <a:xfrm rot="-1380000" flipH="1">
              <a:off x="7894554" y="58132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7" name="Google Shape;277;p32"/>
            <p:cNvCxnSpPr/>
            <p:nvPr/>
          </p:nvCxnSpPr>
          <p:spPr>
            <a:xfrm rot="-1500000" flipH="1">
              <a:off x="7761419" y="63079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8" name="Google Shape;278;p32"/>
            <p:cNvCxnSpPr/>
            <p:nvPr/>
          </p:nvCxnSpPr>
          <p:spPr>
            <a:xfrm rot="-1620000" flipH="1">
              <a:off x="7636645" y="68980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9" name="Google Shape;279;p32"/>
            <p:cNvCxnSpPr/>
            <p:nvPr/>
          </p:nvCxnSpPr>
          <p:spPr>
            <a:xfrm rot="-1800000" flipH="1">
              <a:off x="7511871" y="75119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0" name="Google Shape;280;p32"/>
            <p:cNvCxnSpPr/>
            <p:nvPr/>
          </p:nvCxnSpPr>
          <p:spPr>
            <a:xfrm rot="-1920000" flipH="1">
              <a:off x="7387899" y="81977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1" name="Google Shape;281;p32"/>
            <p:cNvCxnSpPr/>
            <p:nvPr/>
          </p:nvCxnSpPr>
          <p:spPr>
            <a:xfrm rot="-2040000" flipH="1">
              <a:off x="7268530" y="89316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2" name="Google Shape;282;p32"/>
            <p:cNvCxnSpPr/>
            <p:nvPr/>
          </p:nvCxnSpPr>
          <p:spPr>
            <a:xfrm rot="-2160000" flipH="1">
              <a:off x="7152030" y="97658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3" name="Google Shape;283;p32"/>
            <p:cNvCxnSpPr/>
            <p:nvPr/>
          </p:nvCxnSpPr>
          <p:spPr>
            <a:xfrm rot="-2340000" flipH="1">
              <a:off x="7041695" y="106002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4" name="Google Shape;284;p32"/>
            <p:cNvCxnSpPr/>
            <p:nvPr/>
          </p:nvCxnSpPr>
          <p:spPr>
            <a:xfrm rot="-2460000" flipH="1">
              <a:off x="6931360" y="114346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5" name="Google Shape;285;p32"/>
            <p:cNvCxnSpPr/>
            <p:nvPr/>
          </p:nvCxnSpPr>
          <p:spPr>
            <a:xfrm rot="-2580000" flipH="1">
              <a:off x="6819070" y="123586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6" name="Google Shape;286;p32"/>
            <p:cNvCxnSpPr/>
            <p:nvPr/>
          </p:nvCxnSpPr>
          <p:spPr>
            <a:xfrm rot="-2700000" flipH="1">
              <a:off x="6721359" y="133274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7" name="Google Shape;287;p32"/>
            <p:cNvCxnSpPr/>
            <p:nvPr/>
          </p:nvCxnSpPr>
          <p:spPr>
            <a:xfrm rot="-2880000" flipH="1">
              <a:off x="6617467" y="14294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8" name="Google Shape;288;p32"/>
            <p:cNvCxnSpPr/>
            <p:nvPr/>
          </p:nvCxnSpPr>
          <p:spPr>
            <a:xfrm rot="-3000000" flipH="1">
              <a:off x="6520032" y="152728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9" name="Google Shape;289;p32"/>
            <p:cNvCxnSpPr/>
            <p:nvPr/>
          </p:nvCxnSpPr>
          <p:spPr>
            <a:xfrm rot="-3120000" flipH="1">
              <a:off x="6429579" y="164161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0" name="Google Shape;290;p32"/>
            <p:cNvCxnSpPr/>
            <p:nvPr/>
          </p:nvCxnSpPr>
          <p:spPr>
            <a:xfrm rot="-3240000" flipH="1">
              <a:off x="6340532" y="17504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1" name="Google Shape;291;p32"/>
            <p:cNvCxnSpPr/>
            <p:nvPr/>
          </p:nvCxnSpPr>
          <p:spPr>
            <a:xfrm rot="-3420000" flipH="1">
              <a:off x="6261757" y="18601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2" name="Google Shape;292;p32"/>
            <p:cNvCxnSpPr/>
            <p:nvPr/>
          </p:nvCxnSpPr>
          <p:spPr>
            <a:xfrm rot="-3540000" flipH="1">
              <a:off x="6184144" y="19796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3" name="Google Shape;293;p32"/>
            <p:cNvCxnSpPr/>
            <p:nvPr/>
          </p:nvCxnSpPr>
          <p:spPr>
            <a:xfrm rot="-3660000" flipH="1">
              <a:off x="6106531" y="209906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4" name="Google Shape;294;p32"/>
            <p:cNvCxnSpPr/>
            <p:nvPr/>
          </p:nvCxnSpPr>
          <p:spPr>
            <a:xfrm rot="-3780000" flipH="1">
              <a:off x="6043206" y="222255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5" name="Google Shape;295;p32"/>
            <p:cNvCxnSpPr/>
            <p:nvPr/>
          </p:nvCxnSpPr>
          <p:spPr>
            <a:xfrm rot="-3960000" flipH="1">
              <a:off x="5978913" y="234430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6" name="Google Shape;296;p32"/>
            <p:cNvCxnSpPr/>
            <p:nvPr/>
          </p:nvCxnSpPr>
          <p:spPr>
            <a:xfrm rot="-4080000" flipH="1">
              <a:off x="5912438" y="24706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7" name="Google Shape;297;p32"/>
            <p:cNvCxnSpPr/>
            <p:nvPr/>
          </p:nvCxnSpPr>
          <p:spPr>
            <a:xfrm rot="-4200000" flipH="1">
              <a:off x="5858875" y="260092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8" name="Google Shape;298;p32"/>
            <p:cNvCxnSpPr/>
            <p:nvPr/>
          </p:nvCxnSpPr>
          <p:spPr>
            <a:xfrm rot="-4320000" flipH="1">
              <a:off x="5808182" y="273404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9" name="Google Shape;299;p32"/>
            <p:cNvCxnSpPr/>
            <p:nvPr/>
          </p:nvCxnSpPr>
          <p:spPr>
            <a:xfrm rot="-4500000" flipH="1">
              <a:off x="5773263" y="286686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0" name="Google Shape;300;p32"/>
            <p:cNvCxnSpPr/>
            <p:nvPr/>
          </p:nvCxnSpPr>
          <p:spPr>
            <a:xfrm rot="-4620000" flipH="1">
              <a:off x="5735963" y="300206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1" name="Google Shape;301;p32"/>
            <p:cNvCxnSpPr/>
            <p:nvPr/>
          </p:nvCxnSpPr>
          <p:spPr>
            <a:xfrm rot="-4740000" flipH="1">
              <a:off x="5700105" y="313891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2" name="Google Shape;302;p32"/>
            <p:cNvCxnSpPr/>
            <p:nvPr/>
          </p:nvCxnSpPr>
          <p:spPr>
            <a:xfrm rot="-4860000" flipH="1">
              <a:off x="5665939" y="327548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3" name="Google Shape;303;p32"/>
            <p:cNvCxnSpPr/>
            <p:nvPr/>
          </p:nvCxnSpPr>
          <p:spPr>
            <a:xfrm rot="-5040000" flipH="1">
              <a:off x="5644476" y="341425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4" name="Google Shape;304;p32"/>
            <p:cNvCxnSpPr/>
            <p:nvPr/>
          </p:nvCxnSpPr>
          <p:spPr>
            <a:xfrm rot="-5160000" flipH="1">
              <a:off x="5626530" y="35546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5" name="Google Shape;305;p32"/>
            <p:cNvCxnSpPr/>
            <p:nvPr/>
          </p:nvCxnSpPr>
          <p:spPr>
            <a:xfrm rot="-5280000" flipH="1">
              <a:off x="5616429" y="369183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6" name="Google Shape;306;p32"/>
            <p:cNvCxnSpPr/>
            <p:nvPr/>
          </p:nvCxnSpPr>
          <p:spPr>
            <a:xfrm rot="-5400000" flipH="1">
              <a:off x="5611319" y="38353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7" name="Google Shape;307;p32"/>
            <p:cNvCxnSpPr/>
            <p:nvPr/>
          </p:nvCxnSpPr>
          <p:spPr>
            <a:xfrm rot="-5580000" flipH="1">
              <a:off x="5608540" y="397572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8" name="Google Shape;308;p32"/>
            <p:cNvCxnSpPr/>
            <p:nvPr/>
          </p:nvCxnSpPr>
          <p:spPr>
            <a:xfrm rot="-5700000" flipH="1">
              <a:off x="5605761" y="41160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9" name="Google Shape;309;p32"/>
            <p:cNvCxnSpPr/>
            <p:nvPr/>
          </p:nvCxnSpPr>
          <p:spPr>
            <a:xfrm rot="-5820000" flipH="1">
              <a:off x="5624195" y="425421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0" name="Google Shape;310;p32"/>
            <p:cNvCxnSpPr/>
            <p:nvPr/>
          </p:nvCxnSpPr>
          <p:spPr>
            <a:xfrm rot="-5940000" flipH="1">
              <a:off x="5642629" y="439235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1" name="Google Shape;311;p32"/>
            <p:cNvCxnSpPr/>
            <p:nvPr/>
          </p:nvCxnSpPr>
          <p:spPr>
            <a:xfrm rot="-6120000" flipH="1">
              <a:off x="5654818" y="453638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2" name="Google Shape;312;p32"/>
            <p:cNvCxnSpPr/>
            <p:nvPr/>
          </p:nvCxnSpPr>
          <p:spPr>
            <a:xfrm rot="-6240000" flipH="1">
              <a:off x="5684446" y="467136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3" name="Google Shape;313;p32"/>
            <p:cNvCxnSpPr/>
            <p:nvPr/>
          </p:nvCxnSpPr>
          <p:spPr>
            <a:xfrm rot="-6360000" flipH="1">
              <a:off x="5714074" y="480873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4" name="Google Shape;314;p32"/>
            <p:cNvCxnSpPr/>
            <p:nvPr/>
          </p:nvCxnSpPr>
          <p:spPr>
            <a:xfrm rot="-6480000" flipH="1">
              <a:off x="5748464" y="49484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5" name="Google Shape;315;p32"/>
            <p:cNvCxnSpPr/>
            <p:nvPr/>
          </p:nvCxnSpPr>
          <p:spPr>
            <a:xfrm rot="-6660000" flipH="1">
              <a:off x="5792091" y="507760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6" name="Google Shape;316;p32"/>
            <p:cNvCxnSpPr/>
            <p:nvPr/>
          </p:nvCxnSpPr>
          <p:spPr>
            <a:xfrm rot="-6780000" flipH="1">
              <a:off x="5847441" y="52112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7" name="Google Shape;317;p32"/>
            <p:cNvCxnSpPr/>
            <p:nvPr/>
          </p:nvCxnSpPr>
          <p:spPr>
            <a:xfrm rot="-6900000" flipH="1">
              <a:off x="5900410" y="534245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8" name="Google Shape;318;p32"/>
            <p:cNvCxnSpPr/>
            <p:nvPr/>
          </p:nvCxnSpPr>
          <p:spPr>
            <a:xfrm rot="-7020000" flipH="1">
              <a:off x="5955760" y="5473693"/>
              <a:ext cx="3394" cy="182880"/>
            </a:xfrm>
            <a:prstGeom prst="straightConnector1">
              <a:avLst/>
            </a:prstGeom>
            <a:noFill/>
            <a:ln w="9525" cap="rnd" cmpd="sng">
              <a:solidFill>
                <a:srgbClr val="FFFFFF">
                  <a:alpha val="29803"/>
                </a:srgbClr>
              </a:solidFill>
              <a:prstDash val="solid"/>
              <a:round/>
              <a:headEnd type="none" w="sm" len="sm"/>
              <a:tailEnd type="none" w="sm" len="sm"/>
            </a:ln>
          </p:spPr>
        </p:cxnSp>
      </p:grpSp>
      <p:sp>
        <p:nvSpPr>
          <p:cNvPr id="319" name="Google Shape;319;p32"/>
          <p:cNvSpPr/>
          <p:nvPr/>
        </p:nvSpPr>
        <p:spPr>
          <a:xfrm>
            <a:off x="5827529" y="660400"/>
            <a:ext cx="6381405" cy="6214533"/>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solid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600"/>
              <a:buFont typeface="Arial"/>
              <a:buNone/>
            </a:pPr>
            <a:endParaRPr sz="1600" cap="none">
              <a:solidFill>
                <a:schemeClr val="lt1"/>
              </a:solidFill>
              <a:latin typeface="Calibri"/>
              <a:ea typeface="Calibri"/>
              <a:cs typeface="Calibri"/>
              <a:sym typeface="Calibri"/>
            </a:endParaRPr>
          </a:p>
        </p:txBody>
      </p:sp>
      <p:sp>
        <p:nvSpPr>
          <p:cNvPr id="320" name="Google Shape;320;p32"/>
          <p:cNvSpPr/>
          <p:nvPr/>
        </p:nvSpPr>
        <p:spPr>
          <a:xfrm>
            <a:off x="5281603" y="104899"/>
            <a:ext cx="6896713" cy="6005491"/>
          </a:xfrm>
          <a:custGeom>
            <a:avLst/>
            <a:gdLst/>
            <a:ahLst/>
            <a:cxnLst/>
            <a:rect l="l" t="t" r="r" b="b"/>
            <a:pathLst>
              <a:path w="6896713" h="6005491" extrusionOk="0">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50" name="Picture 2">
            <a:extLst>
              <a:ext uri="{FF2B5EF4-FFF2-40B4-BE49-F238E27FC236}">
                <a16:creationId xmlns:a16="http://schemas.microsoft.com/office/drawing/2014/main" id="{BDF5FC34-E881-4941-BB46-FBF610E7EE36}"/>
              </a:ext>
            </a:extLst>
          </p:cNvPr>
          <p:cNvPicPr>
            <a:picLocks noChangeAspect="1" noChangeArrowheads="1"/>
          </p:cNvPicPr>
          <p:nvPr/>
        </p:nvPicPr>
        <p:blipFill>
          <a:blip r:embed="rId5"/>
          <a:stretch>
            <a:fillRect/>
          </a:stretch>
        </p:blipFill>
        <p:spPr bwMode="auto">
          <a:xfrm>
            <a:off x="6663630" y="1757385"/>
            <a:ext cx="4603287" cy="460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1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5" name="Picture 4">
            <a:extLst>
              <a:ext uri="{FF2B5EF4-FFF2-40B4-BE49-F238E27FC236}">
                <a16:creationId xmlns:a16="http://schemas.microsoft.com/office/drawing/2014/main" id="{F3DC777D-5149-4006-90CD-D09876BB1A99}"/>
              </a:ext>
            </a:extLst>
          </p:cNvPr>
          <p:cNvPicPr>
            <a:picLocks noChangeAspect="1"/>
          </p:cNvPicPr>
          <p:nvPr/>
        </p:nvPicPr>
        <p:blipFill rotWithShape="1">
          <a:blip r:embed="rId3"/>
          <a:srcRect t="-1339" r="21566" b="1339"/>
          <a:stretch/>
        </p:blipFill>
        <p:spPr>
          <a:xfrm>
            <a:off x="851535" y="477202"/>
            <a:ext cx="5244465" cy="2276475"/>
          </a:xfrm>
          <a:prstGeom prst="rect">
            <a:avLst/>
          </a:prstGeom>
        </p:spPr>
      </p:pic>
      <p:pic>
        <p:nvPicPr>
          <p:cNvPr id="6" name="Picture 5">
            <a:extLst>
              <a:ext uri="{FF2B5EF4-FFF2-40B4-BE49-F238E27FC236}">
                <a16:creationId xmlns:a16="http://schemas.microsoft.com/office/drawing/2014/main" id="{A4C4F33E-0369-46B0-99E1-5437D3010DCD}"/>
              </a:ext>
            </a:extLst>
          </p:cNvPr>
          <p:cNvPicPr>
            <a:picLocks noChangeAspect="1"/>
          </p:cNvPicPr>
          <p:nvPr/>
        </p:nvPicPr>
        <p:blipFill>
          <a:blip r:embed="rId4"/>
          <a:stretch>
            <a:fillRect/>
          </a:stretch>
        </p:blipFill>
        <p:spPr>
          <a:xfrm>
            <a:off x="7679059" y="2753677"/>
            <a:ext cx="3419475" cy="1152525"/>
          </a:xfrm>
          <a:prstGeom prst="rect">
            <a:avLst/>
          </a:prstGeom>
        </p:spPr>
      </p:pic>
      <p:cxnSp>
        <p:nvCxnSpPr>
          <p:cNvPr id="8" name="Connector: Elbow 7">
            <a:extLst>
              <a:ext uri="{FF2B5EF4-FFF2-40B4-BE49-F238E27FC236}">
                <a16:creationId xmlns:a16="http://schemas.microsoft.com/office/drawing/2014/main" id="{A4F7D7AB-32F7-4B17-9345-93A5728036F8}"/>
              </a:ext>
            </a:extLst>
          </p:cNvPr>
          <p:cNvCxnSpPr/>
          <p:nvPr/>
        </p:nvCxnSpPr>
        <p:spPr>
          <a:xfrm rot="10800000">
            <a:off x="6216018" y="1935480"/>
            <a:ext cx="1343023" cy="9601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B7AE6C74-32C7-476D-8A40-D1B009FDE624}"/>
              </a:ext>
            </a:extLst>
          </p:cNvPr>
          <p:cNvCxnSpPr/>
          <p:nvPr/>
        </p:nvCxnSpPr>
        <p:spPr>
          <a:xfrm rot="10800000" flipV="1">
            <a:off x="5975984" y="3611880"/>
            <a:ext cx="1826897" cy="1219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screenshot of a cell phone&#10;&#10;Description automatically generated">
            <a:extLst>
              <a:ext uri="{FF2B5EF4-FFF2-40B4-BE49-F238E27FC236}">
                <a16:creationId xmlns:a16="http://schemas.microsoft.com/office/drawing/2014/main" id="{CCF242E6-498B-4B23-98CC-7B7ABB8E38A4}"/>
              </a:ext>
            </a:extLst>
          </p:cNvPr>
          <p:cNvPicPr>
            <a:picLocks noChangeAspect="1"/>
          </p:cNvPicPr>
          <p:nvPr/>
        </p:nvPicPr>
        <p:blipFill>
          <a:blip r:embed="rId5"/>
          <a:stretch>
            <a:fillRect/>
          </a:stretch>
        </p:blipFill>
        <p:spPr>
          <a:xfrm>
            <a:off x="851535" y="3875722"/>
            <a:ext cx="5638800" cy="1615440"/>
          </a:xfrm>
          <a:prstGeom prst="rect">
            <a:avLst/>
          </a:prstGeom>
        </p:spPr>
      </p:pic>
    </p:spTree>
    <p:extLst>
      <p:ext uri="{BB962C8B-B14F-4D97-AF65-F5344CB8AC3E}">
        <p14:creationId xmlns:p14="http://schemas.microsoft.com/office/powerpoint/2010/main" val="1655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pic>
        <p:nvPicPr>
          <p:cNvPr id="164" name="Google Shape;164;p22"/>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65" name="Google Shape;165;p22"/>
          <p:cNvSpPr/>
          <p:nvPr/>
        </p:nvSpPr>
        <p:spPr>
          <a:xfrm>
            <a:off x="0" y="0"/>
            <a:ext cx="12188825" cy="685621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6" name="Google Shape;166;p22"/>
          <p:cNvPicPr preferRelativeResize="0"/>
          <p:nvPr/>
        </p:nvPicPr>
        <p:blipFill rotWithShape="1">
          <a:blip r:embed="rId4">
            <a:alphaModFix amt="38000"/>
          </a:blip>
          <a:srcRect l="444"/>
          <a:stretch>
            <a:fillRect/>
          </a:stretch>
        </p:blipFill>
        <p:spPr>
          <a:xfrm>
            <a:off x="0" y="10"/>
            <a:ext cx="12188825" cy="6857990"/>
          </a:xfrm>
          <a:prstGeom prst="rect">
            <a:avLst/>
          </a:prstGeom>
          <a:noFill/>
          <a:ln>
            <a:noFill/>
          </a:ln>
        </p:spPr>
      </p:pic>
      <p:sp>
        <p:nvSpPr>
          <p:cNvPr id="168" name="Google Shape;168;p22"/>
          <p:cNvSpPr txBox="1">
            <a:spLocks noGrp="1"/>
          </p:cNvSpPr>
          <p:nvPr>
            <p:ph type="title"/>
          </p:nvPr>
        </p:nvSpPr>
        <p:spPr>
          <a:xfrm>
            <a:off x="6094412" y="5894961"/>
            <a:ext cx="5937494" cy="7588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lt1"/>
              </a:buClr>
              <a:buSzPts val="4800"/>
              <a:buFont typeface="Calibri"/>
              <a:buNone/>
            </a:pPr>
            <a:r>
              <a:rPr lang="en-US" sz="4800" dirty="0"/>
              <a:t>Problem Background</a:t>
            </a:r>
            <a:endParaRPr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pic>
        <p:nvPicPr>
          <p:cNvPr id="238" name="Google Shape;238;p32"/>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39" name="Google Shape;239;p32"/>
          <p:cNvSpPr txBox="1">
            <a:spLocks noGrp="1"/>
          </p:cNvSpPr>
          <p:nvPr>
            <p:ph type="title"/>
          </p:nvPr>
        </p:nvSpPr>
        <p:spPr>
          <a:xfrm>
            <a:off x="486877" y="2250385"/>
            <a:ext cx="4529422" cy="260101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800"/>
              <a:buFont typeface="Calibri"/>
              <a:buNone/>
            </a:pPr>
            <a:r>
              <a:rPr lang="en-US" sz="4800" dirty="0"/>
              <a:t>Polymorphism</a:t>
            </a:r>
            <a:endParaRPr dirty="0"/>
          </a:p>
        </p:txBody>
      </p:sp>
      <p:grpSp>
        <p:nvGrpSpPr>
          <p:cNvPr id="240" name="Google Shape;240;p32"/>
          <p:cNvGrpSpPr/>
          <p:nvPr/>
        </p:nvGrpSpPr>
        <p:grpSpPr>
          <a:xfrm>
            <a:off x="5516218" y="331504"/>
            <a:ext cx="6675782" cy="5276654"/>
            <a:chOff x="5516218" y="331504"/>
            <a:chExt cx="6675782" cy="5276654"/>
          </a:xfrm>
        </p:grpSpPr>
        <p:cxnSp>
          <p:nvCxnSpPr>
            <p:cNvPr id="241" name="Google Shape;241;p32"/>
            <p:cNvCxnSpPr/>
            <p:nvPr/>
          </p:nvCxnSpPr>
          <p:spPr>
            <a:xfrm flipH="1">
              <a:off x="9266830" y="33150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2" name="Google Shape;242;p32"/>
            <p:cNvCxnSpPr/>
            <p:nvPr/>
          </p:nvCxnSpPr>
          <p:spPr>
            <a:xfrm rot="120000" flipH="1">
              <a:off x="9408861" y="3383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3" name="Google Shape;243;p32"/>
            <p:cNvCxnSpPr/>
            <p:nvPr/>
          </p:nvCxnSpPr>
          <p:spPr>
            <a:xfrm rot="240000" flipH="1">
              <a:off x="9551700" y="34763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4" name="Google Shape;244;p32"/>
            <p:cNvCxnSpPr/>
            <p:nvPr/>
          </p:nvCxnSpPr>
          <p:spPr>
            <a:xfrm rot="360000" flipH="1">
              <a:off x="9688748" y="36808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5" name="Google Shape;245;p32"/>
            <p:cNvCxnSpPr/>
            <p:nvPr/>
          </p:nvCxnSpPr>
          <p:spPr>
            <a:xfrm rot="540000" flipH="1">
              <a:off x="9824866" y="38922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6" name="Google Shape;246;p32"/>
            <p:cNvCxnSpPr/>
            <p:nvPr/>
          </p:nvCxnSpPr>
          <p:spPr>
            <a:xfrm rot="660000" flipH="1">
              <a:off x="9966867" y="41754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7" name="Google Shape;247;p32"/>
            <p:cNvCxnSpPr/>
            <p:nvPr/>
          </p:nvCxnSpPr>
          <p:spPr>
            <a:xfrm rot="780000" flipH="1">
              <a:off x="10104425" y="4458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8" name="Google Shape;248;p32"/>
            <p:cNvCxnSpPr/>
            <p:nvPr/>
          </p:nvCxnSpPr>
          <p:spPr>
            <a:xfrm rot="900000" flipH="1">
              <a:off x="10240513" y="47948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9" name="Google Shape;249;p32"/>
            <p:cNvCxnSpPr/>
            <p:nvPr/>
          </p:nvCxnSpPr>
          <p:spPr>
            <a:xfrm rot="1080000" flipH="1">
              <a:off x="10373882" y="52435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0" name="Google Shape;250;p32"/>
            <p:cNvCxnSpPr/>
            <p:nvPr/>
          </p:nvCxnSpPr>
          <p:spPr>
            <a:xfrm rot="1200000" flipH="1">
              <a:off x="10505632" y="5706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1" name="Google Shape;251;p32"/>
            <p:cNvCxnSpPr/>
            <p:nvPr/>
          </p:nvCxnSpPr>
          <p:spPr>
            <a:xfrm rot="1320000" flipH="1">
              <a:off x="10637382" y="62134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2" name="Google Shape;252;p32"/>
            <p:cNvCxnSpPr/>
            <p:nvPr/>
          </p:nvCxnSpPr>
          <p:spPr>
            <a:xfrm rot="1440000" flipH="1">
              <a:off x="10760965" y="69043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3" name="Google Shape;253;p32"/>
            <p:cNvCxnSpPr/>
            <p:nvPr/>
          </p:nvCxnSpPr>
          <p:spPr>
            <a:xfrm rot="1620000" flipH="1">
              <a:off x="10888991" y="7550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4" name="Google Shape;254;p32"/>
            <p:cNvCxnSpPr/>
            <p:nvPr/>
          </p:nvCxnSpPr>
          <p:spPr>
            <a:xfrm rot="1740000" flipH="1">
              <a:off x="11010193" y="81974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5" name="Google Shape;255;p32"/>
            <p:cNvCxnSpPr/>
            <p:nvPr/>
          </p:nvCxnSpPr>
          <p:spPr>
            <a:xfrm rot="1860000" flipH="1">
              <a:off x="11129014" y="89566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6" name="Google Shape;256;p32"/>
            <p:cNvCxnSpPr/>
            <p:nvPr/>
          </p:nvCxnSpPr>
          <p:spPr>
            <a:xfrm rot="1980000" flipH="1">
              <a:off x="11249872" y="9680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7" name="Google Shape;257;p32"/>
            <p:cNvCxnSpPr/>
            <p:nvPr/>
          </p:nvCxnSpPr>
          <p:spPr>
            <a:xfrm rot="2160000" flipH="1">
              <a:off x="11366875" y="104808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8" name="Google Shape;258;p32"/>
            <p:cNvCxnSpPr/>
            <p:nvPr/>
          </p:nvCxnSpPr>
          <p:spPr>
            <a:xfrm rot="2280000" flipH="1">
              <a:off x="11474058" y="113152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9" name="Google Shape;259;p32"/>
            <p:cNvCxnSpPr/>
            <p:nvPr/>
          </p:nvCxnSpPr>
          <p:spPr>
            <a:xfrm rot="2400000" flipH="1">
              <a:off x="11583303" y="122179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0" name="Google Shape;260;p32"/>
            <p:cNvCxnSpPr/>
            <p:nvPr/>
          </p:nvCxnSpPr>
          <p:spPr>
            <a:xfrm rot="2520000" flipH="1">
              <a:off x="11685344" y="132177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1" name="Google Shape;261;p32"/>
            <p:cNvCxnSpPr/>
            <p:nvPr/>
          </p:nvCxnSpPr>
          <p:spPr>
            <a:xfrm rot="2700000" flipH="1">
              <a:off x="11787704" y="141763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2" name="Google Shape;262;p32"/>
            <p:cNvCxnSpPr/>
            <p:nvPr/>
          </p:nvCxnSpPr>
          <p:spPr>
            <a:xfrm rot="2820000" flipH="1">
              <a:off x="11880859" y="151793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3" name="Google Shape;263;p32"/>
            <p:cNvCxnSpPr/>
            <p:nvPr/>
          </p:nvCxnSpPr>
          <p:spPr>
            <a:xfrm rot="2940000" flipH="1">
              <a:off x="11969252" y="162743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4" name="Google Shape;264;p32"/>
            <p:cNvCxnSpPr/>
            <p:nvPr/>
          </p:nvCxnSpPr>
          <p:spPr>
            <a:xfrm rot="3060000" flipH="1">
              <a:off x="12062016" y="173601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5" name="Google Shape;265;p32"/>
            <p:cNvCxnSpPr/>
            <p:nvPr/>
          </p:nvCxnSpPr>
          <p:spPr>
            <a:xfrm flipH="1">
              <a:off x="12074680" y="1910249"/>
              <a:ext cx="117320" cy="82912"/>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6" name="Google Shape;266;p32"/>
            <p:cNvCxnSpPr/>
            <p:nvPr/>
          </p:nvCxnSpPr>
          <p:spPr>
            <a:xfrm flipH="1">
              <a:off x="12149943" y="2083594"/>
              <a:ext cx="39676" cy="21436"/>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7" name="Google Shape;267;p32"/>
            <p:cNvCxnSpPr/>
            <p:nvPr/>
          </p:nvCxnSpPr>
          <p:spPr>
            <a:xfrm rot="-180000" flipH="1">
              <a:off x="9127990" y="33425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8" name="Google Shape;268;p32"/>
            <p:cNvCxnSpPr/>
            <p:nvPr/>
          </p:nvCxnSpPr>
          <p:spPr>
            <a:xfrm rot="-300000" flipH="1">
              <a:off x="8987576" y="33663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9" name="Google Shape;269;p32"/>
            <p:cNvCxnSpPr/>
            <p:nvPr/>
          </p:nvCxnSpPr>
          <p:spPr>
            <a:xfrm rot="-420000" flipH="1">
              <a:off x="8844859" y="35117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0" name="Google Shape;270;p32"/>
            <p:cNvCxnSpPr/>
            <p:nvPr/>
          </p:nvCxnSpPr>
          <p:spPr>
            <a:xfrm rot="-540000" flipH="1">
              <a:off x="8706904" y="3657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1" name="Google Shape;271;p32"/>
            <p:cNvCxnSpPr/>
            <p:nvPr/>
          </p:nvCxnSpPr>
          <p:spPr>
            <a:xfrm rot="-720000" flipH="1">
              <a:off x="8568008" y="3878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2" name="Google Shape;272;p32"/>
            <p:cNvCxnSpPr/>
            <p:nvPr/>
          </p:nvCxnSpPr>
          <p:spPr>
            <a:xfrm rot="-840000" flipH="1">
              <a:off x="8429112" y="41006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3" name="Google Shape;273;p32"/>
            <p:cNvCxnSpPr/>
            <p:nvPr/>
          </p:nvCxnSpPr>
          <p:spPr>
            <a:xfrm rot="-960000" flipH="1">
              <a:off x="8294968" y="4462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4" name="Google Shape;274;p32"/>
            <p:cNvCxnSpPr/>
            <p:nvPr/>
          </p:nvCxnSpPr>
          <p:spPr>
            <a:xfrm rot="-1080000" flipH="1">
              <a:off x="8160824" y="48237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5" name="Google Shape;275;p32"/>
            <p:cNvCxnSpPr/>
            <p:nvPr/>
          </p:nvCxnSpPr>
          <p:spPr>
            <a:xfrm rot="-1260000" flipH="1">
              <a:off x="8027689" y="53184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6" name="Google Shape;276;p32"/>
            <p:cNvCxnSpPr/>
            <p:nvPr/>
          </p:nvCxnSpPr>
          <p:spPr>
            <a:xfrm rot="-1380000" flipH="1">
              <a:off x="7894554" y="58132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7" name="Google Shape;277;p32"/>
            <p:cNvCxnSpPr/>
            <p:nvPr/>
          </p:nvCxnSpPr>
          <p:spPr>
            <a:xfrm rot="-1500000" flipH="1">
              <a:off x="7761419" y="63079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8" name="Google Shape;278;p32"/>
            <p:cNvCxnSpPr/>
            <p:nvPr/>
          </p:nvCxnSpPr>
          <p:spPr>
            <a:xfrm rot="-1620000" flipH="1">
              <a:off x="7636645" y="68980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9" name="Google Shape;279;p32"/>
            <p:cNvCxnSpPr/>
            <p:nvPr/>
          </p:nvCxnSpPr>
          <p:spPr>
            <a:xfrm rot="-1800000" flipH="1">
              <a:off x="7511871" y="75119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0" name="Google Shape;280;p32"/>
            <p:cNvCxnSpPr/>
            <p:nvPr/>
          </p:nvCxnSpPr>
          <p:spPr>
            <a:xfrm rot="-1920000" flipH="1">
              <a:off x="7387899" y="81977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1" name="Google Shape;281;p32"/>
            <p:cNvCxnSpPr/>
            <p:nvPr/>
          </p:nvCxnSpPr>
          <p:spPr>
            <a:xfrm rot="-2040000" flipH="1">
              <a:off x="7268530" y="89316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2" name="Google Shape;282;p32"/>
            <p:cNvCxnSpPr/>
            <p:nvPr/>
          </p:nvCxnSpPr>
          <p:spPr>
            <a:xfrm rot="-2160000" flipH="1">
              <a:off x="7152030" y="97658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3" name="Google Shape;283;p32"/>
            <p:cNvCxnSpPr/>
            <p:nvPr/>
          </p:nvCxnSpPr>
          <p:spPr>
            <a:xfrm rot="-2340000" flipH="1">
              <a:off x="7041695" y="106002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4" name="Google Shape;284;p32"/>
            <p:cNvCxnSpPr/>
            <p:nvPr/>
          </p:nvCxnSpPr>
          <p:spPr>
            <a:xfrm rot="-2460000" flipH="1">
              <a:off x="6931360" y="114346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5" name="Google Shape;285;p32"/>
            <p:cNvCxnSpPr/>
            <p:nvPr/>
          </p:nvCxnSpPr>
          <p:spPr>
            <a:xfrm rot="-2580000" flipH="1">
              <a:off x="6819070" y="123586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6" name="Google Shape;286;p32"/>
            <p:cNvCxnSpPr/>
            <p:nvPr/>
          </p:nvCxnSpPr>
          <p:spPr>
            <a:xfrm rot="-2700000" flipH="1">
              <a:off x="6721359" y="133274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7" name="Google Shape;287;p32"/>
            <p:cNvCxnSpPr/>
            <p:nvPr/>
          </p:nvCxnSpPr>
          <p:spPr>
            <a:xfrm rot="-2880000" flipH="1">
              <a:off x="6617467" y="14294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8" name="Google Shape;288;p32"/>
            <p:cNvCxnSpPr/>
            <p:nvPr/>
          </p:nvCxnSpPr>
          <p:spPr>
            <a:xfrm rot="-3000000" flipH="1">
              <a:off x="6520032" y="152728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9" name="Google Shape;289;p32"/>
            <p:cNvCxnSpPr/>
            <p:nvPr/>
          </p:nvCxnSpPr>
          <p:spPr>
            <a:xfrm rot="-3120000" flipH="1">
              <a:off x="6429579" y="164161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0" name="Google Shape;290;p32"/>
            <p:cNvCxnSpPr/>
            <p:nvPr/>
          </p:nvCxnSpPr>
          <p:spPr>
            <a:xfrm rot="-3240000" flipH="1">
              <a:off x="6340532" y="17504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1" name="Google Shape;291;p32"/>
            <p:cNvCxnSpPr/>
            <p:nvPr/>
          </p:nvCxnSpPr>
          <p:spPr>
            <a:xfrm rot="-3420000" flipH="1">
              <a:off x="6261757" y="18601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2" name="Google Shape;292;p32"/>
            <p:cNvCxnSpPr/>
            <p:nvPr/>
          </p:nvCxnSpPr>
          <p:spPr>
            <a:xfrm rot="-3540000" flipH="1">
              <a:off x="6184144" y="19796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3" name="Google Shape;293;p32"/>
            <p:cNvCxnSpPr/>
            <p:nvPr/>
          </p:nvCxnSpPr>
          <p:spPr>
            <a:xfrm rot="-3660000" flipH="1">
              <a:off x="6106531" y="209906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4" name="Google Shape;294;p32"/>
            <p:cNvCxnSpPr/>
            <p:nvPr/>
          </p:nvCxnSpPr>
          <p:spPr>
            <a:xfrm rot="-3780000" flipH="1">
              <a:off x="6043206" y="222255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5" name="Google Shape;295;p32"/>
            <p:cNvCxnSpPr/>
            <p:nvPr/>
          </p:nvCxnSpPr>
          <p:spPr>
            <a:xfrm rot="-3960000" flipH="1">
              <a:off x="5978913" y="234430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6" name="Google Shape;296;p32"/>
            <p:cNvCxnSpPr/>
            <p:nvPr/>
          </p:nvCxnSpPr>
          <p:spPr>
            <a:xfrm rot="-4080000" flipH="1">
              <a:off x="5912438" y="24706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7" name="Google Shape;297;p32"/>
            <p:cNvCxnSpPr/>
            <p:nvPr/>
          </p:nvCxnSpPr>
          <p:spPr>
            <a:xfrm rot="-4200000" flipH="1">
              <a:off x="5858875" y="260092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8" name="Google Shape;298;p32"/>
            <p:cNvCxnSpPr/>
            <p:nvPr/>
          </p:nvCxnSpPr>
          <p:spPr>
            <a:xfrm rot="-4320000" flipH="1">
              <a:off x="5808182" y="273404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9" name="Google Shape;299;p32"/>
            <p:cNvCxnSpPr/>
            <p:nvPr/>
          </p:nvCxnSpPr>
          <p:spPr>
            <a:xfrm rot="-4500000" flipH="1">
              <a:off x="5773263" y="286686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0" name="Google Shape;300;p32"/>
            <p:cNvCxnSpPr/>
            <p:nvPr/>
          </p:nvCxnSpPr>
          <p:spPr>
            <a:xfrm rot="-4620000" flipH="1">
              <a:off x="5735963" y="300206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1" name="Google Shape;301;p32"/>
            <p:cNvCxnSpPr/>
            <p:nvPr/>
          </p:nvCxnSpPr>
          <p:spPr>
            <a:xfrm rot="-4740000" flipH="1">
              <a:off x="5700105" y="313891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2" name="Google Shape;302;p32"/>
            <p:cNvCxnSpPr/>
            <p:nvPr/>
          </p:nvCxnSpPr>
          <p:spPr>
            <a:xfrm rot="-4860000" flipH="1">
              <a:off x="5665939" y="327548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3" name="Google Shape;303;p32"/>
            <p:cNvCxnSpPr/>
            <p:nvPr/>
          </p:nvCxnSpPr>
          <p:spPr>
            <a:xfrm rot="-5040000" flipH="1">
              <a:off x="5644476" y="341425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4" name="Google Shape;304;p32"/>
            <p:cNvCxnSpPr/>
            <p:nvPr/>
          </p:nvCxnSpPr>
          <p:spPr>
            <a:xfrm rot="-5160000" flipH="1">
              <a:off x="5626530" y="35546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5" name="Google Shape;305;p32"/>
            <p:cNvCxnSpPr/>
            <p:nvPr/>
          </p:nvCxnSpPr>
          <p:spPr>
            <a:xfrm rot="-5280000" flipH="1">
              <a:off x="5616429" y="369183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6" name="Google Shape;306;p32"/>
            <p:cNvCxnSpPr/>
            <p:nvPr/>
          </p:nvCxnSpPr>
          <p:spPr>
            <a:xfrm rot="-5400000" flipH="1">
              <a:off x="5611319" y="38353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7" name="Google Shape;307;p32"/>
            <p:cNvCxnSpPr/>
            <p:nvPr/>
          </p:nvCxnSpPr>
          <p:spPr>
            <a:xfrm rot="-5580000" flipH="1">
              <a:off x="5608540" y="397572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8" name="Google Shape;308;p32"/>
            <p:cNvCxnSpPr/>
            <p:nvPr/>
          </p:nvCxnSpPr>
          <p:spPr>
            <a:xfrm rot="-5700000" flipH="1">
              <a:off x="5605761" y="41160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9" name="Google Shape;309;p32"/>
            <p:cNvCxnSpPr/>
            <p:nvPr/>
          </p:nvCxnSpPr>
          <p:spPr>
            <a:xfrm rot="-5820000" flipH="1">
              <a:off x="5624195" y="425421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0" name="Google Shape;310;p32"/>
            <p:cNvCxnSpPr/>
            <p:nvPr/>
          </p:nvCxnSpPr>
          <p:spPr>
            <a:xfrm rot="-5940000" flipH="1">
              <a:off x="5642629" y="439235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1" name="Google Shape;311;p32"/>
            <p:cNvCxnSpPr/>
            <p:nvPr/>
          </p:nvCxnSpPr>
          <p:spPr>
            <a:xfrm rot="-6120000" flipH="1">
              <a:off x="5654818" y="453638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2" name="Google Shape;312;p32"/>
            <p:cNvCxnSpPr/>
            <p:nvPr/>
          </p:nvCxnSpPr>
          <p:spPr>
            <a:xfrm rot="-6240000" flipH="1">
              <a:off x="5684446" y="467136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3" name="Google Shape;313;p32"/>
            <p:cNvCxnSpPr/>
            <p:nvPr/>
          </p:nvCxnSpPr>
          <p:spPr>
            <a:xfrm rot="-6360000" flipH="1">
              <a:off x="5714074" y="480873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4" name="Google Shape;314;p32"/>
            <p:cNvCxnSpPr/>
            <p:nvPr/>
          </p:nvCxnSpPr>
          <p:spPr>
            <a:xfrm rot="-6480000" flipH="1">
              <a:off x="5748464" y="49484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5" name="Google Shape;315;p32"/>
            <p:cNvCxnSpPr/>
            <p:nvPr/>
          </p:nvCxnSpPr>
          <p:spPr>
            <a:xfrm rot="-6660000" flipH="1">
              <a:off x="5792091" y="507760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6" name="Google Shape;316;p32"/>
            <p:cNvCxnSpPr/>
            <p:nvPr/>
          </p:nvCxnSpPr>
          <p:spPr>
            <a:xfrm rot="-6780000" flipH="1">
              <a:off x="5847441" y="52112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7" name="Google Shape;317;p32"/>
            <p:cNvCxnSpPr/>
            <p:nvPr/>
          </p:nvCxnSpPr>
          <p:spPr>
            <a:xfrm rot="-6900000" flipH="1">
              <a:off x="5900410" y="534245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8" name="Google Shape;318;p32"/>
            <p:cNvCxnSpPr/>
            <p:nvPr/>
          </p:nvCxnSpPr>
          <p:spPr>
            <a:xfrm rot="-7020000" flipH="1">
              <a:off x="5955760" y="5473693"/>
              <a:ext cx="3394" cy="182880"/>
            </a:xfrm>
            <a:prstGeom prst="straightConnector1">
              <a:avLst/>
            </a:prstGeom>
            <a:noFill/>
            <a:ln w="9525" cap="rnd" cmpd="sng">
              <a:solidFill>
                <a:srgbClr val="FFFFFF">
                  <a:alpha val="29803"/>
                </a:srgbClr>
              </a:solidFill>
              <a:prstDash val="solid"/>
              <a:round/>
              <a:headEnd type="none" w="sm" len="sm"/>
              <a:tailEnd type="none" w="sm" len="sm"/>
            </a:ln>
          </p:spPr>
        </p:cxnSp>
      </p:grpSp>
      <p:sp>
        <p:nvSpPr>
          <p:cNvPr id="319" name="Google Shape;319;p32"/>
          <p:cNvSpPr/>
          <p:nvPr/>
        </p:nvSpPr>
        <p:spPr>
          <a:xfrm>
            <a:off x="5827529" y="660400"/>
            <a:ext cx="6381405" cy="6214533"/>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solid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600"/>
              <a:buFont typeface="Arial"/>
              <a:buNone/>
            </a:pPr>
            <a:endParaRPr sz="1600" cap="none">
              <a:solidFill>
                <a:schemeClr val="lt1"/>
              </a:solidFill>
              <a:latin typeface="Calibri"/>
              <a:ea typeface="Calibri"/>
              <a:cs typeface="Calibri"/>
              <a:sym typeface="Calibri"/>
            </a:endParaRPr>
          </a:p>
        </p:txBody>
      </p:sp>
      <p:sp>
        <p:nvSpPr>
          <p:cNvPr id="320" name="Google Shape;320;p32"/>
          <p:cNvSpPr/>
          <p:nvPr/>
        </p:nvSpPr>
        <p:spPr>
          <a:xfrm>
            <a:off x="5281603" y="104899"/>
            <a:ext cx="6896713" cy="6005491"/>
          </a:xfrm>
          <a:custGeom>
            <a:avLst/>
            <a:gdLst/>
            <a:ahLst/>
            <a:cxnLst/>
            <a:rect l="l" t="t" r="r" b="b"/>
            <a:pathLst>
              <a:path w="6896713" h="6005491" extrusionOk="0">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50" name="Picture 2">
            <a:extLst>
              <a:ext uri="{FF2B5EF4-FFF2-40B4-BE49-F238E27FC236}">
                <a16:creationId xmlns:a16="http://schemas.microsoft.com/office/drawing/2014/main" id="{BDF5FC34-E881-4941-BB46-FBF610E7EE36}"/>
              </a:ext>
            </a:extLst>
          </p:cNvPr>
          <p:cNvPicPr>
            <a:picLocks noChangeAspect="1" noChangeArrowheads="1"/>
          </p:cNvPicPr>
          <p:nvPr/>
        </p:nvPicPr>
        <p:blipFill rotWithShape="1">
          <a:blip r:embed="rId5"/>
          <a:srcRect l="18921" r="23712"/>
          <a:stretch/>
        </p:blipFill>
        <p:spPr bwMode="auto">
          <a:xfrm>
            <a:off x="7133656" y="1558648"/>
            <a:ext cx="3800231" cy="448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67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title"/>
          </p:nvPr>
        </p:nvSpPr>
        <p:spPr>
          <a:xfrm>
            <a:off x="363246" y="323426"/>
            <a:ext cx="5732754" cy="14562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6030"/>
              <a:buFont typeface="Calibri"/>
              <a:buNone/>
            </a:pPr>
            <a:r>
              <a:rPr lang="en-US" sz="6030" dirty="0"/>
              <a:t>Polymorphisms</a:t>
            </a:r>
            <a:endParaRPr sz="3240" dirty="0"/>
          </a:p>
        </p:txBody>
      </p:sp>
      <p:sp>
        <p:nvSpPr>
          <p:cNvPr id="3" name="Google Shape;367;p38">
            <a:extLst>
              <a:ext uri="{FF2B5EF4-FFF2-40B4-BE49-F238E27FC236}">
                <a16:creationId xmlns:a16="http://schemas.microsoft.com/office/drawing/2014/main" id="{16810D8F-B685-4741-8394-B1C55BF2D518}"/>
              </a:ext>
            </a:extLst>
          </p:cNvPr>
          <p:cNvSpPr txBox="1">
            <a:spLocks/>
          </p:cNvSpPr>
          <p:nvPr/>
        </p:nvSpPr>
        <p:spPr>
          <a:xfrm>
            <a:off x="363246" y="2114973"/>
            <a:ext cx="11600154" cy="430699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Calibri"/>
              <a:buNone/>
              <a:defRPr sz="36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buSzPts val="6030"/>
            </a:pPr>
            <a:r>
              <a:rPr lang="en-GB" sz="4000" dirty="0"/>
              <a:t>We used that concept here because we would like to call one function from the parent class, yet the information we want to yield from each class is different, hence the polymorphism concept where the same function can act differently according to the class it came from.</a:t>
            </a:r>
            <a:br>
              <a:rPr lang="en-GB" sz="2000" dirty="0"/>
            </a:br>
            <a:endParaRPr lang="en-GB" sz="2000" dirty="0"/>
          </a:p>
        </p:txBody>
      </p:sp>
    </p:spTree>
    <p:extLst>
      <p:ext uri="{BB962C8B-B14F-4D97-AF65-F5344CB8AC3E}">
        <p14:creationId xmlns:p14="http://schemas.microsoft.com/office/powerpoint/2010/main" val="274912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4" name="Picture 3">
            <a:extLst>
              <a:ext uri="{FF2B5EF4-FFF2-40B4-BE49-F238E27FC236}">
                <a16:creationId xmlns:a16="http://schemas.microsoft.com/office/drawing/2014/main" id="{73249A1D-E814-43E5-A07B-156D2981C221}"/>
              </a:ext>
            </a:extLst>
          </p:cNvPr>
          <p:cNvPicPr>
            <a:picLocks noChangeAspect="1"/>
          </p:cNvPicPr>
          <p:nvPr/>
        </p:nvPicPr>
        <p:blipFill>
          <a:blip r:embed="rId3"/>
          <a:stretch>
            <a:fillRect/>
          </a:stretch>
        </p:blipFill>
        <p:spPr>
          <a:xfrm>
            <a:off x="3100387" y="236220"/>
            <a:ext cx="5991225" cy="1447800"/>
          </a:xfrm>
          <a:prstGeom prst="rect">
            <a:avLst/>
          </a:prstGeom>
        </p:spPr>
      </p:pic>
      <p:cxnSp>
        <p:nvCxnSpPr>
          <p:cNvPr id="6" name="Connector: Elbow 5">
            <a:extLst>
              <a:ext uri="{FF2B5EF4-FFF2-40B4-BE49-F238E27FC236}">
                <a16:creationId xmlns:a16="http://schemas.microsoft.com/office/drawing/2014/main" id="{F3D7929E-458C-4215-9422-30EA592D8674}"/>
              </a:ext>
            </a:extLst>
          </p:cNvPr>
          <p:cNvCxnSpPr/>
          <p:nvPr/>
        </p:nvCxnSpPr>
        <p:spPr>
          <a:xfrm rot="5400000">
            <a:off x="937260" y="769620"/>
            <a:ext cx="3108960" cy="2514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71C0A57-636E-4B53-991F-2EDC0F61211F}"/>
              </a:ext>
            </a:extLst>
          </p:cNvPr>
          <p:cNvPicPr>
            <a:picLocks noChangeAspect="1"/>
          </p:cNvPicPr>
          <p:nvPr/>
        </p:nvPicPr>
        <p:blipFill>
          <a:blip r:embed="rId4"/>
          <a:stretch>
            <a:fillRect/>
          </a:stretch>
        </p:blipFill>
        <p:spPr>
          <a:xfrm>
            <a:off x="152851" y="3703320"/>
            <a:ext cx="5714549" cy="2682240"/>
          </a:xfrm>
          <a:prstGeom prst="rect">
            <a:avLst/>
          </a:prstGeom>
        </p:spPr>
      </p:pic>
      <p:cxnSp>
        <p:nvCxnSpPr>
          <p:cNvPr id="9" name="Connector: Elbow 8">
            <a:extLst>
              <a:ext uri="{FF2B5EF4-FFF2-40B4-BE49-F238E27FC236}">
                <a16:creationId xmlns:a16="http://schemas.microsoft.com/office/drawing/2014/main" id="{797A2773-82A5-4D18-B47D-3469857F5A67}"/>
              </a:ext>
            </a:extLst>
          </p:cNvPr>
          <p:cNvCxnSpPr>
            <a:cxnSpLocks/>
          </p:cNvCxnSpPr>
          <p:nvPr/>
        </p:nvCxnSpPr>
        <p:spPr>
          <a:xfrm rot="16200000" flipH="1">
            <a:off x="5928360" y="518160"/>
            <a:ext cx="1996440" cy="1905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A044A06-3C12-44BD-AAB7-70161E609BC3}"/>
              </a:ext>
            </a:extLst>
          </p:cNvPr>
          <p:cNvPicPr>
            <a:picLocks noChangeAspect="1"/>
          </p:cNvPicPr>
          <p:nvPr/>
        </p:nvPicPr>
        <p:blipFill>
          <a:blip r:embed="rId5"/>
          <a:stretch>
            <a:fillRect/>
          </a:stretch>
        </p:blipFill>
        <p:spPr>
          <a:xfrm>
            <a:off x="6590849" y="3925252"/>
            <a:ext cx="5448300" cy="2238375"/>
          </a:xfrm>
          <a:prstGeom prst="rect">
            <a:avLst/>
          </a:prstGeom>
        </p:spPr>
      </p:pic>
      <p:sp>
        <p:nvSpPr>
          <p:cNvPr id="14" name="TextBox 13">
            <a:extLst>
              <a:ext uri="{FF2B5EF4-FFF2-40B4-BE49-F238E27FC236}">
                <a16:creationId xmlns:a16="http://schemas.microsoft.com/office/drawing/2014/main" id="{9ECBD234-48B2-4AB8-AE90-B74389E32D8A}"/>
              </a:ext>
            </a:extLst>
          </p:cNvPr>
          <p:cNvSpPr txBox="1"/>
          <p:nvPr/>
        </p:nvSpPr>
        <p:spPr>
          <a:xfrm>
            <a:off x="8031480" y="3048000"/>
            <a:ext cx="3307080" cy="400110"/>
          </a:xfrm>
          <a:prstGeom prst="rect">
            <a:avLst/>
          </a:prstGeom>
          <a:noFill/>
        </p:spPr>
        <p:txBody>
          <a:bodyPr wrap="square" rtlCol="0">
            <a:spAutoFit/>
          </a:bodyPr>
          <a:lstStyle/>
          <a:p>
            <a:r>
              <a:rPr lang="en-US" sz="2000" dirty="0">
                <a:solidFill>
                  <a:schemeClr val="bg1"/>
                </a:solidFill>
              </a:rPr>
              <a:t>Child Class Doctor</a:t>
            </a:r>
          </a:p>
        </p:txBody>
      </p:sp>
      <p:sp>
        <p:nvSpPr>
          <p:cNvPr id="16" name="TextBox 15">
            <a:extLst>
              <a:ext uri="{FF2B5EF4-FFF2-40B4-BE49-F238E27FC236}">
                <a16:creationId xmlns:a16="http://schemas.microsoft.com/office/drawing/2014/main" id="{E1B98F19-B929-44D5-88ED-7A3D13F7FECB}"/>
              </a:ext>
            </a:extLst>
          </p:cNvPr>
          <p:cNvSpPr txBox="1"/>
          <p:nvPr/>
        </p:nvSpPr>
        <p:spPr>
          <a:xfrm>
            <a:off x="1554480" y="3126135"/>
            <a:ext cx="3307080" cy="400110"/>
          </a:xfrm>
          <a:prstGeom prst="rect">
            <a:avLst/>
          </a:prstGeom>
          <a:noFill/>
        </p:spPr>
        <p:txBody>
          <a:bodyPr wrap="square" rtlCol="0">
            <a:spAutoFit/>
          </a:bodyPr>
          <a:lstStyle/>
          <a:p>
            <a:r>
              <a:rPr lang="en-US" sz="2000" dirty="0">
                <a:solidFill>
                  <a:schemeClr val="bg1"/>
                </a:solidFill>
              </a:rPr>
              <a:t>Child Class Patient</a:t>
            </a:r>
          </a:p>
        </p:txBody>
      </p:sp>
      <p:sp>
        <p:nvSpPr>
          <p:cNvPr id="17" name="TextBox 16">
            <a:extLst>
              <a:ext uri="{FF2B5EF4-FFF2-40B4-BE49-F238E27FC236}">
                <a16:creationId xmlns:a16="http://schemas.microsoft.com/office/drawing/2014/main" id="{A32E19AE-1DD2-4B0A-B330-C3278C7A007A}"/>
              </a:ext>
            </a:extLst>
          </p:cNvPr>
          <p:cNvSpPr txBox="1"/>
          <p:nvPr/>
        </p:nvSpPr>
        <p:spPr>
          <a:xfrm>
            <a:off x="1234440" y="560010"/>
            <a:ext cx="3307080" cy="707886"/>
          </a:xfrm>
          <a:prstGeom prst="rect">
            <a:avLst/>
          </a:prstGeom>
          <a:noFill/>
        </p:spPr>
        <p:txBody>
          <a:bodyPr wrap="square" rtlCol="0">
            <a:spAutoFit/>
          </a:bodyPr>
          <a:lstStyle/>
          <a:p>
            <a:r>
              <a:rPr lang="en-US" sz="2000" dirty="0">
                <a:solidFill>
                  <a:schemeClr val="bg1"/>
                </a:solidFill>
              </a:rPr>
              <a:t>Parent Class </a:t>
            </a:r>
          </a:p>
          <a:p>
            <a:r>
              <a:rPr lang="en-US" sz="2000" dirty="0">
                <a:solidFill>
                  <a:schemeClr val="bg1"/>
                </a:solidFill>
              </a:rPr>
              <a:t>Person</a:t>
            </a:r>
          </a:p>
        </p:txBody>
      </p:sp>
    </p:spTree>
    <p:extLst>
      <p:ext uri="{BB962C8B-B14F-4D97-AF65-F5344CB8AC3E}">
        <p14:creationId xmlns:p14="http://schemas.microsoft.com/office/powerpoint/2010/main" val="254334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BA0F-AF2F-4A94-A103-15982959DD7D}"/>
              </a:ext>
            </a:extLst>
          </p:cNvPr>
          <p:cNvSpPr>
            <a:spLocks noGrp="1"/>
          </p:cNvSpPr>
          <p:nvPr>
            <p:ph type="title"/>
          </p:nvPr>
        </p:nvSpPr>
        <p:spPr/>
        <p:txBody>
          <a:bodyPr/>
          <a:lstStyle/>
          <a:p>
            <a:r>
              <a:rPr lang="en-US" dirty="0"/>
              <a:t>The “Side-Dishes”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63FA9CD3-EFA3-4641-B0EB-7F3A0EEC7AE5}"/>
              </a:ext>
            </a:extLst>
          </p:cNvPr>
          <p:cNvPicPr>
            <a:picLocks noChangeAspect="1"/>
          </p:cNvPicPr>
          <p:nvPr/>
        </p:nvPicPr>
        <p:blipFill>
          <a:blip r:embed="rId2"/>
          <a:stretch>
            <a:fillRect/>
          </a:stretch>
        </p:blipFill>
        <p:spPr>
          <a:xfrm>
            <a:off x="4074795" y="2652183"/>
            <a:ext cx="5200650" cy="2628900"/>
          </a:xfrm>
          <a:prstGeom prst="rect">
            <a:avLst/>
          </a:prstGeom>
        </p:spPr>
      </p:pic>
      <p:sp>
        <p:nvSpPr>
          <p:cNvPr id="3" name="Text Placeholder 2">
            <a:extLst>
              <a:ext uri="{FF2B5EF4-FFF2-40B4-BE49-F238E27FC236}">
                <a16:creationId xmlns:a16="http://schemas.microsoft.com/office/drawing/2014/main" id="{B47F59B5-4A2A-4132-AD14-44A08949D456}"/>
              </a:ext>
            </a:extLst>
          </p:cNvPr>
          <p:cNvSpPr>
            <a:spLocks noGrp="1"/>
          </p:cNvSpPr>
          <p:nvPr>
            <p:ph type="body" idx="1"/>
          </p:nvPr>
        </p:nvSpPr>
        <p:spPr/>
        <p:txBody>
          <a:bodyPr/>
          <a:lstStyle/>
          <a:p>
            <a:pPr marL="114300" indent="0">
              <a:buNone/>
            </a:pPr>
            <a:r>
              <a:rPr lang="en-US" dirty="0"/>
              <a:t>Class Art to convert string to</a:t>
            </a:r>
          </a:p>
          <a:p>
            <a:pPr marL="114300" indent="0">
              <a:buNone/>
            </a:pPr>
            <a:r>
              <a:rPr lang="en-US" dirty="0"/>
              <a:t>ASCII art and print it </a:t>
            </a:r>
          </a:p>
        </p:txBody>
      </p:sp>
    </p:spTree>
    <p:extLst>
      <p:ext uri="{BB962C8B-B14F-4D97-AF65-F5344CB8AC3E}">
        <p14:creationId xmlns:p14="http://schemas.microsoft.com/office/powerpoint/2010/main" val="2074942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BA0F-AF2F-4A94-A103-15982959DD7D}"/>
              </a:ext>
            </a:extLst>
          </p:cNvPr>
          <p:cNvSpPr>
            <a:spLocks noGrp="1"/>
          </p:cNvSpPr>
          <p:nvPr>
            <p:ph type="title"/>
          </p:nvPr>
        </p:nvSpPr>
        <p:spPr/>
        <p:txBody>
          <a:bodyPr/>
          <a:lstStyle/>
          <a:p>
            <a:r>
              <a:rPr lang="en-US" dirty="0"/>
              <a:t>The “Side-Dishes”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id="{B47F59B5-4A2A-4132-AD14-44A08949D456}"/>
              </a:ext>
            </a:extLst>
          </p:cNvPr>
          <p:cNvSpPr>
            <a:spLocks noGrp="1"/>
          </p:cNvSpPr>
          <p:nvPr>
            <p:ph type="body" idx="1"/>
          </p:nvPr>
        </p:nvSpPr>
        <p:spPr/>
        <p:txBody>
          <a:bodyPr/>
          <a:lstStyle/>
          <a:p>
            <a:pPr marL="114300" indent="0">
              <a:buNone/>
            </a:pPr>
            <a:endParaRPr lang="en-US" dirty="0"/>
          </a:p>
        </p:txBody>
      </p:sp>
      <p:pic>
        <p:nvPicPr>
          <p:cNvPr id="5" name="Picture 4">
            <a:extLst>
              <a:ext uri="{FF2B5EF4-FFF2-40B4-BE49-F238E27FC236}">
                <a16:creationId xmlns:a16="http://schemas.microsoft.com/office/drawing/2014/main" id="{61DADD17-FDDE-46AB-9924-265BE53E1391}"/>
              </a:ext>
            </a:extLst>
          </p:cNvPr>
          <p:cNvPicPr>
            <a:picLocks noChangeAspect="1"/>
          </p:cNvPicPr>
          <p:nvPr/>
        </p:nvPicPr>
        <p:blipFill>
          <a:blip r:embed="rId2"/>
          <a:stretch>
            <a:fillRect/>
          </a:stretch>
        </p:blipFill>
        <p:spPr>
          <a:xfrm>
            <a:off x="685801" y="3843339"/>
            <a:ext cx="5991225" cy="2851255"/>
          </a:xfrm>
          <a:prstGeom prst="rect">
            <a:avLst/>
          </a:prstGeom>
        </p:spPr>
      </p:pic>
      <p:pic>
        <p:nvPicPr>
          <p:cNvPr id="6" name="Picture 5">
            <a:extLst>
              <a:ext uri="{FF2B5EF4-FFF2-40B4-BE49-F238E27FC236}">
                <a16:creationId xmlns:a16="http://schemas.microsoft.com/office/drawing/2014/main" id="{2020EE43-C682-486F-8DD5-D0944D5E4803}"/>
              </a:ext>
            </a:extLst>
          </p:cNvPr>
          <p:cNvPicPr>
            <a:picLocks noChangeAspect="1"/>
          </p:cNvPicPr>
          <p:nvPr/>
        </p:nvPicPr>
        <p:blipFill>
          <a:blip r:embed="rId3"/>
          <a:stretch>
            <a:fillRect/>
          </a:stretch>
        </p:blipFill>
        <p:spPr>
          <a:xfrm>
            <a:off x="685801" y="2142067"/>
            <a:ext cx="6924675" cy="1457325"/>
          </a:xfrm>
          <a:prstGeom prst="rect">
            <a:avLst/>
          </a:prstGeom>
        </p:spPr>
      </p:pic>
    </p:spTree>
    <p:extLst>
      <p:ext uri="{BB962C8B-B14F-4D97-AF65-F5344CB8AC3E}">
        <p14:creationId xmlns:p14="http://schemas.microsoft.com/office/powerpoint/2010/main" val="1017028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BA0F-AF2F-4A94-A103-15982959DD7D}"/>
              </a:ext>
            </a:extLst>
          </p:cNvPr>
          <p:cNvSpPr>
            <a:spLocks noGrp="1"/>
          </p:cNvSpPr>
          <p:nvPr>
            <p:ph type="title"/>
          </p:nvPr>
        </p:nvSpPr>
        <p:spPr/>
        <p:txBody>
          <a:bodyPr/>
          <a:lstStyle/>
          <a:p>
            <a:r>
              <a:rPr lang="en-US" dirty="0"/>
              <a:t>The “Side-Dishes”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id="{B47F59B5-4A2A-4132-AD14-44A08949D456}"/>
              </a:ext>
            </a:extLst>
          </p:cNvPr>
          <p:cNvSpPr>
            <a:spLocks noGrp="1"/>
          </p:cNvSpPr>
          <p:nvPr>
            <p:ph type="body" idx="1"/>
          </p:nvPr>
        </p:nvSpPr>
        <p:spPr/>
        <p:txBody>
          <a:bodyPr/>
          <a:lstStyle/>
          <a:p>
            <a:pPr marL="114300" indent="0">
              <a:buNone/>
            </a:pPr>
            <a:r>
              <a:rPr lang="en-US" dirty="0"/>
              <a:t>An In-Case Sensitive</a:t>
            </a:r>
          </a:p>
          <a:p>
            <a:pPr marL="114300" indent="0">
              <a:buNone/>
            </a:pPr>
            <a:r>
              <a:rPr lang="en-US" dirty="0"/>
              <a:t>Comparing Function.</a:t>
            </a:r>
          </a:p>
        </p:txBody>
      </p:sp>
      <p:pic>
        <p:nvPicPr>
          <p:cNvPr id="5" name="Picture 4">
            <a:extLst>
              <a:ext uri="{FF2B5EF4-FFF2-40B4-BE49-F238E27FC236}">
                <a16:creationId xmlns:a16="http://schemas.microsoft.com/office/drawing/2014/main" id="{10CBF9FF-86EF-4F9C-974C-6E6510F20A53}"/>
              </a:ext>
            </a:extLst>
          </p:cNvPr>
          <p:cNvPicPr>
            <a:picLocks noChangeAspect="1"/>
          </p:cNvPicPr>
          <p:nvPr/>
        </p:nvPicPr>
        <p:blipFill>
          <a:blip r:embed="rId2"/>
          <a:stretch>
            <a:fillRect/>
          </a:stretch>
        </p:blipFill>
        <p:spPr>
          <a:xfrm>
            <a:off x="3008285" y="2369555"/>
            <a:ext cx="8921253" cy="4153165"/>
          </a:xfrm>
          <a:prstGeom prst="rect">
            <a:avLst/>
          </a:prstGeom>
        </p:spPr>
      </p:pic>
    </p:spTree>
    <p:extLst>
      <p:ext uri="{BB962C8B-B14F-4D97-AF65-F5344CB8AC3E}">
        <p14:creationId xmlns:p14="http://schemas.microsoft.com/office/powerpoint/2010/main" val="3384652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BA0F-AF2F-4A94-A103-15982959DD7D}"/>
              </a:ext>
            </a:extLst>
          </p:cNvPr>
          <p:cNvSpPr>
            <a:spLocks noGrp="1"/>
          </p:cNvSpPr>
          <p:nvPr>
            <p:ph type="title"/>
          </p:nvPr>
        </p:nvSpPr>
        <p:spPr/>
        <p:txBody>
          <a:bodyPr/>
          <a:lstStyle/>
          <a:p>
            <a:r>
              <a:rPr lang="en-US" dirty="0"/>
              <a:t>The “Side-Dishes”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id="{B47F59B5-4A2A-4132-AD14-44A08949D456}"/>
              </a:ext>
            </a:extLst>
          </p:cNvPr>
          <p:cNvSpPr>
            <a:spLocks noGrp="1"/>
          </p:cNvSpPr>
          <p:nvPr>
            <p:ph type="body" idx="1"/>
          </p:nvPr>
        </p:nvSpPr>
        <p:spPr/>
        <p:txBody>
          <a:bodyPr/>
          <a:lstStyle/>
          <a:p>
            <a:pPr marL="114300" indent="0">
              <a:buNone/>
            </a:pPr>
            <a:r>
              <a:rPr lang="en-US" dirty="0"/>
              <a:t>An Overloaded</a:t>
            </a:r>
          </a:p>
          <a:p>
            <a:pPr marL="114300" indent="0">
              <a:buNone/>
            </a:pPr>
            <a:r>
              <a:rPr lang="en-US" dirty="0"/>
              <a:t>Operator for the</a:t>
            </a:r>
          </a:p>
          <a:p>
            <a:pPr marL="114300" indent="0">
              <a:buNone/>
            </a:pPr>
            <a:r>
              <a:rPr lang="en-US" dirty="0"/>
              <a:t>Class Patient, it’s</a:t>
            </a:r>
          </a:p>
          <a:p>
            <a:pPr marL="114300" indent="0">
              <a:buNone/>
            </a:pPr>
            <a:r>
              <a:rPr lang="en-US" dirty="0"/>
              <a:t>Job is to read the</a:t>
            </a:r>
          </a:p>
          <a:p>
            <a:pPr marL="114300" indent="0">
              <a:buNone/>
            </a:pPr>
            <a:r>
              <a:rPr lang="en-US" dirty="0"/>
              <a:t>Attributes of the </a:t>
            </a:r>
          </a:p>
          <a:p>
            <a:pPr marL="114300" indent="0">
              <a:buNone/>
            </a:pPr>
            <a:r>
              <a:rPr lang="en-US" dirty="0"/>
              <a:t>The class.</a:t>
            </a:r>
          </a:p>
        </p:txBody>
      </p:sp>
      <p:pic>
        <p:nvPicPr>
          <p:cNvPr id="4" name="Picture 3">
            <a:extLst>
              <a:ext uri="{FF2B5EF4-FFF2-40B4-BE49-F238E27FC236}">
                <a16:creationId xmlns:a16="http://schemas.microsoft.com/office/drawing/2014/main" id="{640D1F72-2CC9-4E25-B57E-0EF87D82A665}"/>
              </a:ext>
            </a:extLst>
          </p:cNvPr>
          <p:cNvPicPr>
            <a:picLocks noChangeAspect="1"/>
          </p:cNvPicPr>
          <p:nvPr/>
        </p:nvPicPr>
        <p:blipFill>
          <a:blip r:embed="rId2"/>
          <a:stretch>
            <a:fillRect/>
          </a:stretch>
        </p:blipFill>
        <p:spPr>
          <a:xfrm>
            <a:off x="3052762" y="2040254"/>
            <a:ext cx="8789327" cy="4208146"/>
          </a:xfrm>
          <a:prstGeom prst="rect">
            <a:avLst/>
          </a:prstGeom>
        </p:spPr>
      </p:pic>
    </p:spTree>
    <p:extLst>
      <p:ext uri="{BB962C8B-B14F-4D97-AF65-F5344CB8AC3E}">
        <p14:creationId xmlns:p14="http://schemas.microsoft.com/office/powerpoint/2010/main" val="3711287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9"/>
        <p:cNvGrpSpPr/>
        <p:nvPr/>
      </p:nvGrpSpPr>
      <p:grpSpPr>
        <a:xfrm>
          <a:off x="0" y="0"/>
          <a:ext cx="0" cy="0"/>
          <a:chOff x="0" y="0"/>
          <a:chExt cx="0" cy="0"/>
        </a:xfrm>
      </p:grpSpPr>
      <p:pic>
        <p:nvPicPr>
          <p:cNvPr id="350" name="Google Shape;350;p36"/>
          <p:cNvPicPr preferRelativeResize="0"/>
          <p:nvPr/>
        </p:nvPicPr>
        <p:blipFill rotWithShape="1">
          <a:blip r:embed="rId4">
            <a:alphaModFix/>
          </a:blip>
          <a:srcRect/>
          <a:stretch/>
        </p:blipFill>
        <p:spPr>
          <a:xfrm>
            <a:off x="0" y="0"/>
            <a:ext cx="12188825" cy="6856214"/>
          </a:xfrm>
          <a:prstGeom prst="rect">
            <a:avLst/>
          </a:prstGeom>
          <a:noFill/>
          <a:ln>
            <a:noFill/>
          </a:ln>
        </p:spPr>
      </p:pic>
      <p:pic>
        <p:nvPicPr>
          <p:cNvPr id="351" name="Google Shape;351;p36" descr="https://instagram.fkul16-1.fna.fbcdn.net/vp/b989ef799342c83e5a4c0310b6e1cf03/5D290313/t51.2885-15/sh0.08/e35/s750x750/14269182_1743287422612471_1771223936_n.jpg?_nc_ht=instagram.fkul16-1.fna.fbcdn.net"/>
          <p:cNvPicPr preferRelativeResize="0"/>
          <p:nvPr/>
        </p:nvPicPr>
        <p:blipFill rotWithShape="1">
          <a:blip r:embed="rId5">
            <a:alphaModFix/>
          </a:blip>
          <a:srcRect l="9091" t="17825" b="9383"/>
          <a:stretch/>
        </p:blipFill>
        <p:spPr>
          <a:xfrm>
            <a:off x="20" y="10"/>
            <a:ext cx="12191980" cy="6857990"/>
          </a:xfrm>
          <a:prstGeom prst="rect">
            <a:avLst/>
          </a:prstGeom>
          <a:noFill/>
          <a:ln>
            <a:noFill/>
          </a:ln>
        </p:spPr>
      </p:pic>
      <p:pic>
        <p:nvPicPr>
          <p:cNvPr id="352" name="Google Shape;352;p36"/>
          <p:cNvPicPr preferRelativeResize="0"/>
          <p:nvPr/>
        </p:nvPicPr>
        <p:blipFill rotWithShape="1">
          <a:blip r:embed="rId4">
            <a:alphaModFix/>
          </a:blip>
          <a:srcRect/>
          <a:stretch/>
        </p:blipFill>
        <p:spPr>
          <a:xfrm>
            <a:off x="0" y="0"/>
            <a:ext cx="12188825" cy="6856214"/>
          </a:xfrm>
          <a:prstGeom prst="rect">
            <a:avLst/>
          </a:prstGeom>
          <a:noFill/>
          <a:ln>
            <a:noFill/>
          </a:ln>
        </p:spPr>
      </p:pic>
      <p:pic>
        <p:nvPicPr>
          <p:cNvPr id="353" name="Google Shape;353;p36"/>
          <p:cNvPicPr preferRelativeResize="0"/>
          <p:nvPr/>
        </p:nvPicPr>
        <p:blipFill rotWithShape="1">
          <a:blip r:embed="rId6">
            <a:alphaModFix/>
          </a:blip>
          <a:srcRect l="41427"/>
          <a:stretch/>
        </p:blipFill>
        <p:spPr>
          <a:xfrm>
            <a:off x="5147732" y="93132"/>
            <a:ext cx="7044267" cy="6764867"/>
          </a:xfrm>
          <a:prstGeom prst="rect">
            <a:avLst/>
          </a:prstGeom>
          <a:noFill/>
          <a:ln>
            <a:noFill/>
          </a:ln>
        </p:spPr>
      </p:pic>
      <p:sp>
        <p:nvSpPr>
          <p:cNvPr id="354" name="Google Shape;354;p36"/>
          <p:cNvSpPr/>
          <p:nvPr/>
        </p:nvSpPr>
        <p:spPr>
          <a:xfrm>
            <a:off x="5827529" y="660400"/>
            <a:ext cx="6381405" cy="6214533"/>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2">
              <a:alpha val="69803"/>
            </a:schemeClr>
          </a:solid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600"/>
              <a:buFont typeface="Arial"/>
              <a:buNone/>
            </a:pPr>
            <a:endParaRPr sz="1600" cap="none" dirty="0">
              <a:solidFill>
                <a:srgbClr val="111D51"/>
              </a:solidFill>
              <a:latin typeface="Calibri"/>
              <a:ea typeface="Calibri"/>
              <a:cs typeface="Calibri"/>
              <a:sym typeface="Calibri"/>
            </a:endParaRPr>
          </a:p>
        </p:txBody>
      </p:sp>
      <p:sp>
        <p:nvSpPr>
          <p:cNvPr id="355" name="Google Shape;355;p36"/>
          <p:cNvSpPr txBox="1">
            <a:spLocks noGrp="1"/>
          </p:cNvSpPr>
          <p:nvPr>
            <p:ph type="title"/>
          </p:nvPr>
        </p:nvSpPr>
        <p:spPr>
          <a:xfrm>
            <a:off x="6294120" y="3286377"/>
            <a:ext cx="5036218" cy="12134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111D51"/>
              </a:buClr>
              <a:buSzPts val="4800"/>
              <a:buFont typeface="Calibri"/>
              <a:buNone/>
            </a:pPr>
            <a:r>
              <a:rPr lang="en-US" sz="4800" dirty="0">
                <a:solidFill>
                  <a:srgbClr val="111D51"/>
                </a:solidFill>
              </a:rPr>
              <a:t>LET”S DO IT LIVE….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606060"/>
            </a:gs>
            <a:gs pos="100000">
              <a:schemeClr val="dk1"/>
            </a:gs>
          </a:gsLst>
          <a:lin ang="4740000" scaled="0"/>
        </a:gradFill>
        <a:effectLst/>
      </p:bgPr>
    </p:bg>
    <p:spTree>
      <p:nvGrpSpPr>
        <p:cNvPr id="1" name="Shape 172"/>
        <p:cNvGrpSpPr/>
        <p:nvPr/>
      </p:nvGrpSpPr>
      <p:grpSpPr>
        <a:xfrm>
          <a:off x="0" y="0"/>
          <a:ext cx="0" cy="0"/>
          <a:chOff x="0" y="0"/>
          <a:chExt cx="0" cy="0"/>
        </a:xfrm>
      </p:grpSpPr>
      <p:pic>
        <p:nvPicPr>
          <p:cNvPr id="173" name="Google Shape;173;p23"/>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74" name="Google Shape;174;p23"/>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23"/>
          <p:cNvSpPr/>
          <p:nvPr/>
        </p:nvSpPr>
        <p:spPr>
          <a:xfrm>
            <a:off x="477012" y="480060"/>
            <a:ext cx="11237976" cy="5897880"/>
          </a:xfrm>
          <a:prstGeom prst="rect">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23"/>
          <p:cNvSpPr/>
          <p:nvPr/>
        </p:nvSpPr>
        <p:spPr>
          <a:xfrm>
            <a:off x="643467" y="636104"/>
            <a:ext cx="10905803" cy="55857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DC379788-1A34-454C-A049-F677BB6C9AB4}"/>
              </a:ext>
            </a:extLst>
          </p:cNvPr>
          <p:cNvSpPr txBox="1"/>
          <p:nvPr/>
        </p:nvSpPr>
        <p:spPr>
          <a:xfrm>
            <a:off x="749029" y="478274"/>
            <a:ext cx="7879404" cy="5460406"/>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Takes Time</a:t>
            </a:r>
          </a:p>
          <a:p>
            <a:pPr marL="571500" indent="-571500">
              <a:lnSpc>
                <a:spcPct val="20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Not Efficient</a:t>
            </a:r>
          </a:p>
          <a:p>
            <a:pPr marL="571500" indent="-571500">
              <a:lnSpc>
                <a:spcPct val="20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Wastes a considerable amount of papers</a:t>
            </a:r>
          </a:p>
          <a:p>
            <a:pPr marL="571500" indent="-571500">
              <a:lnSpc>
                <a:spcPct val="20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Hard to find details about patients</a:t>
            </a:r>
          </a:p>
        </p:txBody>
      </p:sp>
      <p:sp>
        <p:nvSpPr>
          <p:cNvPr id="3" name="TextBox 2">
            <a:extLst>
              <a:ext uri="{FF2B5EF4-FFF2-40B4-BE49-F238E27FC236}">
                <a16:creationId xmlns:a16="http://schemas.microsoft.com/office/drawing/2014/main" id="{C50E2BEF-9DDC-4654-AA11-E97F333D35FE}"/>
              </a:ext>
            </a:extLst>
          </p:cNvPr>
          <p:cNvSpPr txBox="1"/>
          <p:nvPr/>
        </p:nvSpPr>
        <p:spPr>
          <a:xfrm>
            <a:off x="4688731" y="611543"/>
            <a:ext cx="2937753" cy="307777"/>
          </a:xfrm>
          <a:prstGeom prst="rect">
            <a:avLst/>
          </a:prstGeom>
          <a:noFill/>
        </p:spPr>
        <p:txBody>
          <a:bodyPr wrap="square" rtlCol="0">
            <a:spAutoFit/>
          </a:bodyPr>
          <a:lstStyle/>
          <a:p>
            <a:r>
              <a:rPr lang="en-US" dirty="0">
                <a:solidFill>
                  <a:srgbClr val="FF0000"/>
                </a:solidFill>
              </a:rPr>
              <a:t>Current Paper-Based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3" name="Google Shape;158;p21">
            <a:extLst>
              <a:ext uri="{FF2B5EF4-FFF2-40B4-BE49-F238E27FC236}">
                <a16:creationId xmlns:a16="http://schemas.microsoft.com/office/drawing/2014/main" id="{1A12E4EB-252C-4BC3-BC62-D9B7D50E9A0A}"/>
              </a:ext>
            </a:extLst>
          </p:cNvPr>
          <p:cNvSpPr txBox="1">
            <a:spLocks/>
          </p:cNvSpPr>
          <p:nvPr/>
        </p:nvSpPr>
        <p:spPr>
          <a:xfrm>
            <a:off x="578236" y="354237"/>
            <a:ext cx="4191884" cy="657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42900" algn="l" rtl="0">
              <a:lnSpc>
                <a:spcPct val="100000"/>
              </a:lnSpc>
              <a:spcBef>
                <a:spcPts val="1000"/>
              </a:spcBef>
              <a:spcAft>
                <a:spcPts val="0"/>
              </a:spcAft>
              <a:buClr>
                <a:schemeClr val="lt1"/>
              </a:buClr>
              <a:buSzPts val="1800"/>
              <a:buFont typeface="Arial"/>
              <a:buChar char="•"/>
              <a:defRPr sz="16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1000"/>
              </a:spcBef>
              <a:spcAft>
                <a:spcPts val="0"/>
              </a:spcAft>
              <a:buClr>
                <a:schemeClr val="lt1"/>
              </a:buClr>
              <a:buSzPts val="1800"/>
              <a:buFont typeface="Arial"/>
              <a:buChar char="•"/>
              <a:defRPr sz="14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6pPr>
            <a:lvl7pPr marL="3200400" marR="0" lvl="6"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7pPr>
            <a:lvl8pPr marL="3657600" marR="0" lvl="7"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8pPr>
            <a:lvl9pPr marL="4114800" marR="0" lvl="8" indent="-342900" algn="l" rtl="0">
              <a:lnSpc>
                <a:spcPct val="100000"/>
              </a:lnSpc>
              <a:spcBef>
                <a:spcPts val="1000"/>
              </a:spcBef>
              <a:spcAft>
                <a:spcPts val="100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9pPr>
          </a:lstStyle>
          <a:p>
            <a:pPr marL="0" indent="0">
              <a:buSzPts val="3600"/>
              <a:buNone/>
            </a:pPr>
            <a:r>
              <a:rPr lang="en-US" sz="3200" b="1" dirty="0"/>
              <a:t>Objectives And Scope</a:t>
            </a:r>
            <a:endParaRPr lang="en-US" sz="1600" b="1" dirty="0"/>
          </a:p>
        </p:txBody>
      </p:sp>
      <p:sp>
        <p:nvSpPr>
          <p:cNvPr id="4" name="Google Shape;158;p21">
            <a:extLst>
              <a:ext uri="{FF2B5EF4-FFF2-40B4-BE49-F238E27FC236}">
                <a16:creationId xmlns:a16="http://schemas.microsoft.com/office/drawing/2014/main" id="{338B228E-1EFF-46F1-8AED-14F1FBA1F539}"/>
              </a:ext>
            </a:extLst>
          </p:cNvPr>
          <p:cNvSpPr txBox="1">
            <a:spLocks/>
          </p:cNvSpPr>
          <p:nvPr/>
        </p:nvSpPr>
        <p:spPr>
          <a:xfrm>
            <a:off x="578236" y="1140361"/>
            <a:ext cx="6331645" cy="13516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42900" algn="l" rtl="0">
              <a:lnSpc>
                <a:spcPct val="100000"/>
              </a:lnSpc>
              <a:spcBef>
                <a:spcPts val="1000"/>
              </a:spcBef>
              <a:spcAft>
                <a:spcPts val="0"/>
              </a:spcAft>
              <a:buClr>
                <a:schemeClr val="lt1"/>
              </a:buClr>
              <a:buSzPts val="1800"/>
              <a:buFont typeface="Arial"/>
              <a:buChar char="•"/>
              <a:defRPr sz="16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1000"/>
              </a:spcBef>
              <a:spcAft>
                <a:spcPts val="0"/>
              </a:spcAft>
              <a:buClr>
                <a:schemeClr val="lt1"/>
              </a:buClr>
              <a:buSzPts val="1800"/>
              <a:buFont typeface="Arial"/>
              <a:buChar char="•"/>
              <a:defRPr sz="14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6pPr>
            <a:lvl7pPr marL="3200400" marR="0" lvl="6"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7pPr>
            <a:lvl8pPr marL="3657600" marR="0" lvl="7"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8pPr>
            <a:lvl9pPr marL="4114800" marR="0" lvl="8" indent="-342900" algn="l" rtl="0">
              <a:lnSpc>
                <a:spcPct val="100000"/>
              </a:lnSpc>
              <a:spcBef>
                <a:spcPts val="1000"/>
              </a:spcBef>
              <a:spcAft>
                <a:spcPts val="100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9pPr>
          </a:lstStyle>
          <a:p>
            <a:pPr marL="0" indent="0">
              <a:buSzPts val="3600"/>
              <a:buNone/>
            </a:pPr>
            <a:r>
              <a:rPr lang="en-US" sz="2800" dirty="0"/>
              <a:t>We decided to make a system that has a solution for the previous problems.</a:t>
            </a:r>
            <a:endParaRPr lang="en-US" sz="1400" dirty="0"/>
          </a:p>
        </p:txBody>
      </p:sp>
      <p:sp>
        <p:nvSpPr>
          <p:cNvPr id="5" name="Google Shape;158;p21">
            <a:extLst>
              <a:ext uri="{FF2B5EF4-FFF2-40B4-BE49-F238E27FC236}">
                <a16:creationId xmlns:a16="http://schemas.microsoft.com/office/drawing/2014/main" id="{89C759AE-0BB8-4212-8FA9-37B18615D057}"/>
              </a:ext>
            </a:extLst>
          </p:cNvPr>
          <p:cNvSpPr txBox="1">
            <a:spLocks/>
          </p:cNvSpPr>
          <p:nvPr/>
        </p:nvSpPr>
        <p:spPr>
          <a:xfrm>
            <a:off x="578236" y="2500959"/>
            <a:ext cx="10668884" cy="39003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42900" algn="l" rtl="0">
              <a:lnSpc>
                <a:spcPct val="100000"/>
              </a:lnSpc>
              <a:spcBef>
                <a:spcPts val="1000"/>
              </a:spcBef>
              <a:spcAft>
                <a:spcPts val="0"/>
              </a:spcAft>
              <a:buClr>
                <a:schemeClr val="lt1"/>
              </a:buClr>
              <a:buSzPts val="1800"/>
              <a:buFont typeface="Arial"/>
              <a:buChar char="•"/>
              <a:defRPr sz="16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1000"/>
              </a:spcBef>
              <a:spcAft>
                <a:spcPts val="0"/>
              </a:spcAft>
              <a:buClr>
                <a:schemeClr val="lt1"/>
              </a:buClr>
              <a:buSzPts val="1800"/>
              <a:buFont typeface="Arial"/>
              <a:buChar char="•"/>
              <a:defRPr sz="14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6pPr>
            <a:lvl7pPr marL="3200400" marR="0" lvl="6"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7pPr>
            <a:lvl8pPr marL="3657600" marR="0" lvl="7"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8pPr>
            <a:lvl9pPr marL="4114800" marR="0" lvl="8" indent="-342900" algn="l" rtl="0">
              <a:lnSpc>
                <a:spcPct val="100000"/>
              </a:lnSpc>
              <a:spcBef>
                <a:spcPts val="1000"/>
              </a:spcBef>
              <a:spcAft>
                <a:spcPts val="100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9pPr>
          </a:lstStyle>
          <a:p>
            <a:pPr marL="0" indent="0">
              <a:lnSpc>
                <a:spcPct val="200000"/>
              </a:lnSpc>
              <a:buSzPts val="3600"/>
              <a:buNone/>
            </a:pPr>
            <a:r>
              <a:rPr lang="en-US" sz="2800" dirty="0"/>
              <a:t>1. Will Make it easy to use</a:t>
            </a:r>
          </a:p>
          <a:p>
            <a:pPr marL="0" indent="0">
              <a:lnSpc>
                <a:spcPct val="200000"/>
              </a:lnSpc>
              <a:buSzPts val="3600"/>
              <a:buNone/>
            </a:pPr>
            <a:r>
              <a:rPr lang="en-US" sz="2800" dirty="0"/>
              <a:t>2.Will Save the Doctor’s &amp; Patient’s Time</a:t>
            </a:r>
          </a:p>
          <a:p>
            <a:pPr marL="0" indent="0">
              <a:lnSpc>
                <a:spcPct val="200000"/>
              </a:lnSpc>
              <a:buSzPts val="3600"/>
              <a:buNone/>
            </a:pPr>
            <a:r>
              <a:rPr lang="en-US" sz="2800" dirty="0"/>
              <a:t>3. Will stop using papers as they’re no longer needed</a:t>
            </a:r>
          </a:p>
          <a:p>
            <a:pPr marL="0" indent="0">
              <a:lnSpc>
                <a:spcPct val="200000"/>
              </a:lnSpc>
              <a:buSzPts val="3600"/>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4" name="Picture 3">
            <a:extLst>
              <a:ext uri="{FF2B5EF4-FFF2-40B4-BE49-F238E27FC236}">
                <a16:creationId xmlns:a16="http://schemas.microsoft.com/office/drawing/2014/main" id="{279E0160-A78C-423A-88E1-86650DFE78B8}"/>
              </a:ext>
            </a:extLst>
          </p:cNvPr>
          <p:cNvPicPr>
            <a:picLocks noChangeAspect="1"/>
          </p:cNvPicPr>
          <p:nvPr/>
        </p:nvPicPr>
        <p:blipFill>
          <a:blip r:embed="rId3"/>
          <a:stretch>
            <a:fillRect/>
          </a:stretch>
        </p:blipFill>
        <p:spPr>
          <a:xfrm>
            <a:off x="94331" y="2509736"/>
            <a:ext cx="12003338" cy="4121209"/>
          </a:xfrm>
          <a:prstGeom prst="rect">
            <a:avLst/>
          </a:prstGeom>
          <a:ln>
            <a:noFill/>
          </a:ln>
          <a:effectLst>
            <a:softEdge rad="112500"/>
          </a:effectLst>
        </p:spPr>
      </p:pic>
      <p:pic>
        <p:nvPicPr>
          <p:cNvPr id="5" name="Picture 4">
            <a:extLst>
              <a:ext uri="{FF2B5EF4-FFF2-40B4-BE49-F238E27FC236}">
                <a16:creationId xmlns:a16="http://schemas.microsoft.com/office/drawing/2014/main" id="{2937B43F-6C84-48AC-A5FA-6BE8E9415596}"/>
              </a:ext>
            </a:extLst>
          </p:cNvPr>
          <p:cNvPicPr>
            <a:picLocks noChangeAspect="1"/>
          </p:cNvPicPr>
          <p:nvPr/>
        </p:nvPicPr>
        <p:blipFill>
          <a:blip r:embed="rId4"/>
          <a:stretch>
            <a:fillRect/>
          </a:stretch>
        </p:blipFill>
        <p:spPr>
          <a:xfrm>
            <a:off x="2163543" y="1046294"/>
            <a:ext cx="7864914" cy="1095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66FB71F-E070-4383-817D-016EA6766D9D}"/>
              </a:ext>
            </a:extLst>
          </p:cNvPr>
          <p:cNvSpPr txBox="1"/>
          <p:nvPr/>
        </p:nvSpPr>
        <p:spPr>
          <a:xfrm>
            <a:off x="4620704" y="31263"/>
            <a:ext cx="2950591" cy="830997"/>
          </a:xfrm>
          <a:prstGeom prst="rect">
            <a:avLst/>
          </a:prstGeom>
          <a:noFill/>
        </p:spPr>
        <p:txBody>
          <a:bodyPr wrap="square" rtlCol="0">
            <a:spAutoFit/>
          </a:bodyPr>
          <a:lstStyle/>
          <a:p>
            <a:r>
              <a:rPr lang="en-US" sz="4800" dirty="0">
                <a:solidFill>
                  <a:schemeClr val="bg1"/>
                </a:solidFill>
              </a:rPr>
              <a:t>62,898!!!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3" name="Google Shape;158;p21">
            <a:extLst>
              <a:ext uri="{FF2B5EF4-FFF2-40B4-BE49-F238E27FC236}">
                <a16:creationId xmlns:a16="http://schemas.microsoft.com/office/drawing/2014/main" id="{1A12E4EB-252C-4BC3-BC62-D9B7D50E9A0A}"/>
              </a:ext>
            </a:extLst>
          </p:cNvPr>
          <p:cNvSpPr txBox="1">
            <a:spLocks/>
          </p:cNvSpPr>
          <p:nvPr/>
        </p:nvSpPr>
        <p:spPr>
          <a:xfrm>
            <a:off x="578236" y="324129"/>
            <a:ext cx="2184419" cy="5507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42900" algn="l" rtl="0">
              <a:lnSpc>
                <a:spcPct val="100000"/>
              </a:lnSpc>
              <a:spcBef>
                <a:spcPts val="1000"/>
              </a:spcBef>
              <a:spcAft>
                <a:spcPts val="0"/>
              </a:spcAft>
              <a:buClr>
                <a:schemeClr val="lt1"/>
              </a:buClr>
              <a:buSzPts val="1800"/>
              <a:buFont typeface="Arial"/>
              <a:buChar char="•"/>
              <a:defRPr sz="16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1000"/>
              </a:spcBef>
              <a:spcAft>
                <a:spcPts val="0"/>
              </a:spcAft>
              <a:buClr>
                <a:schemeClr val="lt1"/>
              </a:buClr>
              <a:buSzPts val="1800"/>
              <a:buFont typeface="Arial"/>
              <a:buChar char="•"/>
              <a:defRPr sz="14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6pPr>
            <a:lvl7pPr marL="3200400" marR="0" lvl="6"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7pPr>
            <a:lvl8pPr marL="3657600" marR="0" lvl="7"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8pPr>
            <a:lvl9pPr marL="4114800" marR="0" lvl="8" indent="-342900" algn="l" rtl="0">
              <a:lnSpc>
                <a:spcPct val="100000"/>
              </a:lnSpc>
              <a:spcBef>
                <a:spcPts val="1000"/>
              </a:spcBef>
              <a:spcAft>
                <a:spcPts val="100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9pPr>
          </a:lstStyle>
          <a:p>
            <a:pPr marL="0" indent="0">
              <a:buSzPts val="3600"/>
              <a:buNone/>
            </a:pPr>
            <a:endParaRPr lang="en-US" sz="1400" dirty="0"/>
          </a:p>
        </p:txBody>
      </p:sp>
      <p:sp>
        <p:nvSpPr>
          <p:cNvPr id="4" name="Google Shape;158;p21">
            <a:extLst>
              <a:ext uri="{FF2B5EF4-FFF2-40B4-BE49-F238E27FC236}">
                <a16:creationId xmlns:a16="http://schemas.microsoft.com/office/drawing/2014/main" id="{338B228E-1EFF-46F1-8AED-14F1FBA1F539}"/>
              </a:ext>
            </a:extLst>
          </p:cNvPr>
          <p:cNvSpPr txBox="1">
            <a:spLocks/>
          </p:cNvSpPr>
          <p:nvPr/>
        </p:nvSpPr>
        <p:spPr>
          <a:xfrm>
            <a:off x="578236" y="1666473"/>
            <a:ext cx="4267140" cy="61868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42900" algn="l" rtl="0">
              <a:lnSpc>
                <a:spcPct val="100000"/>
              </a:lnSpc>
              <a:spcBef>
                <a:spcPts val="1000"/>
              </a:spcBef>
              <a:spcAft>
                <a:spcPts val="0"/>
              </a:spcAft>
              <a:buClr>
                <a:schemeClr val="lt1"/>
              </a:buClr>
              <a:buSzPts val="1800"/>
              <a:buFont typeface="Arial"/>
              <a:buChar char="•"/>
              <a:defRPr sz="16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1000"/>
              </a:spcBef>
              <a:spcAft>
                <a:spcPts val="0"/>
              </a:spcAft>
              <a:buClr>
                <a:schemeClr val="lt1"/>
              </a:buClr>
              <a:buSzPts val="1800"/>
              <a:buFont typeface="Arial"/>
              <a:buChar char="•"/>
              <a:defRPr sz="14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6pPr>
            <a:lvl7pPr marL="3200400" marR="0" lvl="6"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7pPr>
            <a:lvl8pPr marL="3657600" marR="0" lvl="7" indent="-342900" algn="l" rtl="0">
              <a:lnSpc>
                <a:spcPct val="100000"/>
              </a:lnSpc>
              <a:spcBef>
                <a:spcPts val="1000"/>
              </a:spcBef>
              <a:spcAft>
                <a:spcPts val="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8pPr>
            <a:lvl9pPr marL="4114800" marR="0" lvl="8" indent="-342900" algn="l" rtl="0">
              <a:lnSpc>
                <a:spcPct val="100000"/>
              </a:lnSpc>
              <a:spcBef>
                <a:spcPts val="1000"/>
              </a:spcBef>
              <a:spcAft>
                <a:spcPts val="1000"/>
              </a:spcAft>
              <a:buClr>
                <a:schemeClr val="lt1"/>
              </a:buClr>
              <a:buSzPts val="1800"/>
              <a:buFont typeface="Arial"/>
              <a:buChar char="•"/>
              <a:defRPr sz="1200" b="0" i="0" u="none" strike="noStrike" cap="none">
                <a:solidFill>
                  <a:schemeClr val="lt1"/>
                </a:solidFill>
                <a:latin typeface="Calibri"/>
                <a:ea typeface="Calibri"/>
                <a:cs typeface="Calibri"/>
                <a:sym typeface="Calibri"/>
              </a:defRPr>
            </a:lvl9pPr>
          </a:lstStyle>
          <a:p>
            <a:pPr marL="571500" indent="-571500">
              <a:buSzPts val="3600"/>
              <a:buFont typeface="Wingdings" panose="05000000000000000000" pitchFamily="2" charset="2"/>
              <a:buChar char="ü"/>
            </a:pPr>
            <a:r>
              <a:rPr lang="en-US" sz="4000" dirty="0"/>
              <a:t>Via Static Linking</a:t>
            </a:r>
          </a:p>
        </p:txBody>
      </p:sp>
      <p:sp>
        <p:nvSpPr>
          <p:cNvPr id="6" name="TextBox 5">
            <a:extLst>
              <a:ext uri="{FF2B5EF4-FFF2-40B4-BE49-F238E27FC236}">
                <a16:creationId xmlns:a16="http://schemas.microsoft.com/office/drawing/2014/main" id="{4F5BBF42-47DB-4B2D-B395-7D0FF333E3A8}"/>
              </a:ext>
            </a:extLst>
          </p:cNvPr>
          <p:cNvSpPr txBox="1"/>
          <p:nvPr/>
        </p:nvSpPr>
        <p:spPr>
          <a:xfrm>
            <a:off x="305855" y="378369"/>
            <a:ext cx="2950591" cy="830997"/>
          </a:xfrm>
          <a:prstGeom prst="rect">
            <a:avLst/>
          </a:prstGeom>
          <a:noFill/>
        </p:spPr>
        <p:txBody>
          <a:bodyPr wrap="square" rtlCol="0">
            <a:spAutoFit/>
          </a:bodyPr>
          <a:lstStyle/>
          <a:p>
            <a:r>
              <a:rPr lang="en-US" sz="4800" dirty="0">
                <a:solidFill>
                  <a:schemeClr val="bg1"/>
                </a:solidFill>
              </a:rPr>
              <a:t>&lt;curses&gt;</a:t>
            </a:r>
          </a:p>
        </p:txBody>
      </p:sp>
      <p:pic>
        <p:nvPicPr>
          <p:cNvPr id="7" name="Picture 6">
            <a:extLst>
              <a:ext uri="{FF2B5EF4-FFF2-40B4-BE49-F238E27FC236}">
                <a16:creationId xmlns:a16="http://schemas.microsoft.com/office/drawing/2014/main" id="{721DF3A3-47D5-4992-B5F8-71CF8C30E61D}"/>
              </a:ext>
            </a:extLst>
          </p:cNvPr>
          <p:cNvPicPr>
            <a:picLocks noChangeAspect="1"/>
          </p:cNvPicPr>
          <p:nvPr/>
        </p:nvPicPr>
        <p:blipFill rotWithShape="1">
          <a:blip r:embed="rId3"/>
          <a:srcRect t="6840"/>
          <a:stretch/>
        </p:blipFill>
        <p:spPr>
          <a:xfrm>
            <a:off x="6805123" y="874889"/>
            <a:ext cx="5081022" cy="558975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8" name="Picture 7">
            <a:extLst>
              <a:ext uri="{FF2B5EF4-FFF2-40B4-BE49-F238E27FC236}">
                <a16:creationId xmlns:a16="http://schemas.microsoft.com/office/drawing/2014/main" id="{A79ED95B-50E2-4F29-9BE0-0D15C3122A26}"/>
              </a:ext>
            </a:extLst>
          </p:cNvPr>
          <p:cNvPicPr>
            <a:picLocks noChangeAspect="1"/>
          </p:cNvPicPr>
          <p:nvPr/>
        </p:nvPicPr>
        <p:blipFill rotWithShape="1">
          <a:blip r:embed="rId4"/>
          <a:srcRect r="-73082"/>
          <a:stretch/>
        </p:blipFill>
        <p:spPr>
          <a:xfrm>
            <a:off x="305855" y="3867182"/>
            <a:ext cx="11438373" cy="1885950"/>
          </a:xfrm>
          <a:prstGeom prst="rect">
            <a:avLst/>
          </a:prstGeom>
        </p:spPr>
      </p:pic>
    </p:spTree>
    <p:extLst>
      <p:ext uri="{BB962C8B-B14F-4D97-AF65-F5344CB8AC3E}">
        <p14:creationId xmlns:p14="http://schemas.microsoft.com/office/powerpoint/2010/main" val="246582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3373515" y="2700866"/>
            <a:ext cx="6298385" cy="14562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Calibri"/>
              <a:buNone/>
            </a:pPr>
            <a:r>
              <a:rPr lang="en-US" sz="4400" dirty="0"/>
              <a:t>Applied OOP Concepts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pic>
        <p:nvPicPr>
          <p:cNvPr id="238" name="Google Shape;238;p32"/>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39" name="Google Shape;239;p32"/>
          <p:cNvSpPr txBox="1">
            <a:spLocks noGrp="1"/>
          </p:cNvSpPr>
          <p:nvPr>
            <p:ph type="title"/>
          </p:nvPr>
        </p:nvSpPr>
        <p:spPr>
          <a:xfrm>
            <a:off x="486877" y="2250385"/>
            <a:ext cx="4529422" cy="260101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800"/>
              <a:buFont typeface="Calibri"/>
              <a:buNone/>
            </a:pPr>
            <a:r>
              <a:rPr lang="en-US" sz="4800" dirty="0"/>
              <a:t>Encapsulation</a:t>
            </a:r>
            <a:endParaRPr dirty="0"/>
          </a:p>
        </p:txBody>
      </p:sp>
      <p:grpSp>
        <p:nvGrpSpPr>
          <p:cNvPr id="240" name="Google Shape;240;p32"/>
          <p:cNvGrpSpPr/>
          <p:nvPr/>
        </p:nvGrpSpPr>
        <p:grpSpPr>
          <a:xfrm>
            <a:off x="5516218" y="331504"/>
            <a:ext cx="6675782" cy="5276654"/>
            <a:chOff x="5516218" y="331504"/>
            <a:chExt cx="6675782" cy="5276654"/>
          </a:xfrm>
        </p:grpSpPr>
        <p:cxnSp>
          <p:nvCxnSpPr>
            <p:cNvPr id="241" name="Google Shape;241;p32"/>
            <p:cNvCxnSpPr/>
            <p:nvPr/>
          </p:nvCxnSpPr>
          <p:spPr>
            <a:xfrm flipH="1">
              <a:off x="9266830" y="33150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2" name="Google Shape;242;p32"/>
            <p:cNvCxnSpPr/>
            <p:nvPr/>
          </p:nvCxnSpPr>
          <p:spPr>
            <a:xfrm rot="120000" flipH="1">
              <a:off x="9408861" y="3383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3" name="Google Shape;243;p32"/>
            <p:cNvCxnSpPr/>
            <p:nvPr/>
          </p:nvCxnSpPr>
          <p:spPr>
            <a:xfrm rot="240000" flipH="1">
              <a:off x="9551700" y="34763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4" name="Google Shape;244;p32"/>
            <p:cNvCxnSpPr/>
            <p:nvPr/>
          </p:nvCxnSpPr>
          <p:spPr>
            <a:xfrm rot="360000" flipH="1">
              <a:off x="9688748" y="36808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5" name="Google Shape;245;p32"/>
            <p:cNvCxnSpPr/>
            <p:nvPr/>
          </p:nvCxnSpPr>
          <p:spPr>
            <a:xfrm rot="540000" flipH="1">
              <a:off x="9824866" y="38922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6" name="Google Shape;246;p32"/>
            <p:cNvCxnSpPr/>
            <p:nvPr/>
          </p:nvCxnSpPr>
          <p:spPr>
            <a:xfrm rot="660000" flipH="1">
              <a:off x="9966867" y="41754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7" name="Google Shape;247;p32"/>
            <p:cNvCxnSpPr/>
            <p:nvPr/>
          </p:nvCxnSpPr>
          <p:spPr>
            <a:xfrm rot="780000" flipH="1">
              <a:off x="10104425" y="4458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8" name="Google Shape;248;p32"/>
            <p:cNvCxnSpPr/>
            <p:nvPr/>
          </p:nvCxnSpPr>
          <p:spPr>
            <a:xfrm rot="900000" flipH="1">
              <a:off x="10240513" y="47948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49" name="Google Shape;249;p32"/>
            <p:cNvCxnSpPr/>
            <p:nvPr/>
          </p:nvCxnSpPr>
          <p:spPr>
            <a:xfrm rot="1080000" flipH="1">
              <a:off x="10373882" y="52435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0" name="Google Shape;250;p32"/>
            <p:cNvCxnSpPr/>
            <p:nvPr/>
          </p:nvCxnSpPr>
          <p:spPr>
            <a:xfrm rot="1200000" flipH="1">
              <a:off x="10505632" y="5706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1" name="Google Shape;251;p32"/>
            <p:cNvCxnSpPr/>
            <p:nvPr/>
          </p:nvCxnSpPr>
          <p:spPr>
            <a:xfrm rot="1320000" flipH="1">
              <a:off x="10637382" y="62134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2" name="Google Shape;252;p32"/>
            <p:cNvCxnSpPr/>
            <p:nvPr/>
          </p:nvCxnSpPr>
          <p:spPr>
            <a:xfrm rot="1440000" flipH="1">
              <a:off x="10760965" y="69043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3" name="Google Shape;253;p32"/>
            <p:cNvCxnSpPr/>
            <p:nvPr/>
          </p:nvCxnSpPr>
          <p:spPr>
            <a:xfrm rot="1620000" flipH="1">
              <a:off x="10888991" y="7550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4" name="Google Shape;254;p32"/>
            <p:cNvCxnSpPr/>
            <p:nvPr/>
          </p:nvCxnSpPr>
          <p:spPr>
            <a:xfrm rot="1740000" flipH="1">
              <a:off x="11010193" y="81974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5" name="Google Shape;255;p32"/>
            <p:cNvCxnSpPr/>
            <p:nvPr/>
          </p:nvCxnSpPr>
          <p:spPr>
            <a:xfrm rot="1860000" flipH="1">
              <a:off x="11129014" y="89566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6" name="Google Shape;256;p32"/>
            <p:cNvCxnSpPr/>
            <p:nvPr/>
          </p:nvCxnSpPr>
          <p:spPr>
            <a:xfrm rot="1980000" flipH="1">
              <a:off x="11249872" y="9680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7" name="Google Shape;257;p32"/>
            <p:cNvCxnSpPr/>
            <p:nvPr/>
          </p:nvCxnSpPr>
          <p:spPr>
            <a:xfrm rot="2160000" flipH="1">
              <a:off x="11366875" y="104808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8" name="Google Shape;258;p32"/>
            <p:cNvCxnSpPr/>
            <p:nvPr/>
          </p:nvCxnSpPr>
          <p:spPr>
            <a:xfrm rot="2280000" flipH="1">
              <a:off x="11474058" y="113152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59" name="Google Shape;259;p32"/>
            <p:cNvCxnSpPr/>
            <p:nvPr/>
          </p:nvCxnSpPr>
          <p:spPr>
            <a:xfrm rot="2400000" flipH="1">
              <a:off x="11583303" y="122179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0" name="Google Shape;260;p32"/>
            <p:cNvCxnSpPr/>
            <p:nvPr/>
          </p:nvCxnSpPr>
          <p:spPr>
            <a:xfrm rot="2520000" flipH="1">
              <a:off x="11685344" y="132177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1" name="Google Shape;261;p32"/>
            <p:cNvCxnSpPr/>
            <p:nvPr/>
          </p:nvCxnSpPr>
          <p:spPr>
            <a:xfrm rot="2700000" flipH="1">
              <a:off x="11787704" y="141763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2" name="Google Shape;262;p32"/>
            <p:cNvCxnSpPr/>
            <p:nvPr/>
          </p:nvCxnSpPr>
          <p:spPr>
            <a:xfrm rot="2820000" flipH="1">
              <a:off x="11880859" y="151793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3" name="Google Shape;263;p32"/>
            <p:cNvCxnSpPr/>
            <p:nvPr/>
          </p:nvCxnSpPr>
          <p:spPr>
            <a:xfrm rot="2940000" flipH="1">
              <a:off x="11969252" y="162743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4" name="Google Shape;264;p32"/>
            <p:cNvCxnSpPr/>
            <p:nvPr/>
          </p:nvCxnSpPr>
          <p:spPr>
            <a:xfrm rot="3060000" flipH="1">
              <a:off x="12062016" y="173601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5" name="Google Shape;265;p32"/>
            <p:cNvCxnSpPr/>
            <p:nvPr/>
          </p:nvCxnSpPr>
          <p:spPr>
            <a:xfrm flipH="1">
              <a:off x="12074680" y="1910249"/>
              <a:ext cx="117320" cy="82912"/>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6" name="Google Shape;266;p32"/>
            <p:cNvCxnSpPr/>
            <p:nvPr/>
          </p:nvCxnSpPr>
          <p:spPr>
            <a:xfrm flipH="1">
              <a:off x="12149943" y="2083594"/>
              <a:ext cx="39676" cy="21436"/>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7" name="Google Shape;267;p32"/>
            <p:cNvCxnSpPr/>
            <p:nvPr/>
          </p:nvCxnSpPr>
          <p:spPr>
            <a:xfrm rot="-180000" flipH="1">
              <a:off x="9127990" y="33425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8" name="Google Shape;268;p32"/>
            <p:cNvCxnSpPr/>
            <p:nvPr/>
          </p:nvCxnSpPr>
          <p:spPr>
            <a:xfrm rot="-300000" flipH="1">
              <a:off x="8987576" y="33663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69" name="Google Shape;269;p32"/>
            <p:cNvCxnSpPr/>
            <p:nvPr/>
          </p:nvCxnSpPr>
          <p:spPr>
            <a:xfrm rot="-420000" flipH="1">
              <a:off x="8844859" y="35117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0" name="Google Shape;270;p32"/>
            <p:cNvCxnSpPr/>
            <p:nvPr/>
          </p:nvCxnSpPr>
          <p:spPr>
            <a:xfrm rot="-540000" flipH="1">
              <a:off x="8706904" y="3657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1" name="Google Shape;271;p32"/>
            <p:cNvCxnSpPr/>
            <p:nvPr/>
          </p:nvCxnSpPr>
          <p:spPr>
            <a:xfrm rot="-720000" flipH="1">
              <a:off x="8568008" y="38789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2" name="Google Shape;272;p32"/>
            <p:cNvCxnSpPr/>
            <p:nvPr/>
          </p:nvCxnSpPr>
          <p:spPr>
            <a:xfrm rot="-840000" flipH="1">
              <a:off x="8429112" y="41006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3" name="Google Shape;273;p32"/>
            <p:cNvCxnSpPr/>
            <p:nvPr/>
          </p:nvCxnSpPr>
          <p:spPr>
            <a:xfrm rot="-960000" flipH="1">
              <a:off x="8294968" y="4462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4" name="Google Shape;274;p32"/>
            <p:cNvCxnSpPr/>
            <p:nvPr/>
          </p:nvCxnSpPr>
          <p:spPr>
            <a:xfrm rot="-1080000" flipH="1">
              <a:off x="8160824" y="48237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5" name="Google Shape;275;p32"/>
            <p:cNvCxnSpPr/>
            <p:nvPr/>
          </p:nvCxnSpPr>
          <p:spPr>
            <a:xfrm rot="-1260000" flipH="1">
              <a:off x="8027689" y="53184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6" name="Google Shape;276;p32"/>
            <p:cNvCxnSpPr/>
            <p:nvPr/>
          </p:nvCxnSpPr>
          <p:spPr>
            <a:xfrm rot="-1380000" flipH="1">
              <a:off x="7894554" y="58132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7" name="Google Shape;277;p32"/>
            <p:cNvCxnSpPr/>
            <p:nvPr/>
          </p:nvCxnSpPr>
          <p:spPr>
            <a:xfrm rot="-1500000" flipH="1">
              <a:off x="7761419" y="63079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8" name="Google Shape;278;p32"/>
            <p:cNvCxnSpPr/>
            <p:nvPr/>
          </p:nvCxnSpPr>
          <p:spPr>
            <a:xfrm rot="-1620000" flipH="1">
              <a:off x="7636645" y="68980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79" name="Google Shape;279;p32"/>
            <p:cNvCxnSpPr/>
            <p:nvPr/>
          </p:nvCxnSpPr>
          <p:spPr>
            <a:xfrm rot="-1800000" flipH="1">
              <a:off x="7511871" y="75119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0" name="Google Shape;280;p32"/>
            <p:cNvCxnSpPr/>
            <p:nvPr/>
          </p:nvCxnSpPr>
          <p:spPr>
            <a:xfrm rot="-1920000" flipH="1">
              <a:off x="7387899" y="81977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1" name="Google Shape;281;p32"/>
            <p:cNvCxnSpPr/>
            <p:nvPr/>
          </p:nvCxnSpPr>
          <p:spPr>
            <a:xfrm rot="-2040000" flipH="1">
              <a:off x="7268530" y="89316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2" name="Google Shape;282;p32"/>
            <p:cNvCxnSpPr/>
            <p:nvPr/>
          </p:nvCxnSpPr>
          <p:spPr>
            <a:xfrm rot="-2160000" flipH="1">
              <a:off x="7152030" y="97658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3" name="Google Shape;283;p32"/>
            <p:cNvCxnSpPr/>
            <p:nvPr/>
          </p:nvCxnSpPr>
          <p:spPr>
            <a:xfrm rot="-2340000" flipH="1">
              <a:off x="7041695" y="106002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4" name="Google Shape;284;p32"/>
            <p:cNvCxnSpPr/>
            <p:nvPr/>
          </p:nvCxnSpPr>
          <p:spPr>
            <a:xfrm rot="-2460000" flipH="1">
              <a:off x="6931360" y="114346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5" name="Google Shape;285;p32"/>
            <p:cNvCxnSpPr/>
            <p:nvPr/>
          </p:nvCxnSpPr>
          <p:spPr>
            <a:xfrm rot="-2580000" flipH="1">
              <a:off x="6819070" y="123586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6" name="Google Shape;286;p32"/>
            <p:cNvCxnSpPr/>
            <p:nvPr/>
          </p:nvCxnSpPr>
          <p:spPr>
            <a:xfrm rot="-2700000" flipH="1">
              <a:off x="6721359" y="133274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7" name="Google Shape;287;p32"/>
            <p:cNvCxnSpPr/>
            <p:nvPr/>
          </p:nvCxnSpPr>
          <p:spPr>
            <a:xfrm rot="-2880000" flipH="1">
              <a:off x="6617467" y="14294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8" name="Google Shape;288;p32"/>
            <p:cNvCxnSpPr/>
            <p:nvPr/>
          </p:nvCxnSpPr>
          <p:spPr>
            <a:xfrm rot="-3000000" flipH="1">
              <a:off x="6520032" y="152728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89" name="Google Shape;289;p32"/>
            <p:cNvCxnSpPr/>
            <p:nvPr/>
          </p:nvCxnSpPr>
          <p:spPr>
            <a:xfrm rot="-3120000" flipH="1">
              <a:off x="6429579" y="164161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0" name="Google Shape;290;p32"/>
            <p:cNvCxnSpPr/>
            <p:nvPr/>
          </p:nvCxnSpPr>
          <p:spPr>
            <a:xfrm rot="-3240000" flipH="1">
              <a:off x="6340532" y="17504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1" name="Google Shape;291;p32"/>
            <p:cNvCxnSpPr/>
            <p:nvPr/>
          </p:nvCxnSpPr>
          <p:spPr>
            <a:xfrm rot="-3420000" flipH="1">
              <a:off x="6261757" y="18601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2" name="Google Shape;292;p32"/>
            <p:cNvCxnSpPr/>
            <p:nvPr/>
          </p:nvCxnSpPr>
          <p:spPr>
            <a:xfrm rot="-3540000" flipH="1">
              <a:off x="6184144" y="197961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3" name="Google Shape;293;p32"/>
            <p:cNvCxnSpPr/>
            <p:nvPr/>
          </p:nvCxnSpPr>
          <p:spPr>
            <a:xfrm rot="-3660000" flipH="1">
              <a:off x="6106531" y="209906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4" name="Google Shape;294;p32"/>
            <p:cNvCxnSpPr/>
            <p:nvPr/>
          </p:nvCxnSpPr>
          <p:spPr>
            <a:xfrm rot="-3780000" flipH="1">
              <a:off x="6043206" y="222255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5" name="Google Shape;295;p32"/>
            <p:cNvCxnSpPr/>
            <p:nvPr/>
          </p:nvCxnSpPr>
          <p:spPr>
            <a:xfrm rot="-3960000" flipH="1">
              <a:off x="5978913" y="234430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6" name="Google Shape;296;p32"/>
            <p:cNvCxnSpPr/>
            <p:nvPr/>
          </p:nvCxnSpPr>
          <p:spPr>
            <a:xfrm rot="-4080000" flipH="1">
              <a:off x="5912438" y="24706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7" name="Google Shape;297;p32"/>
            <p:cNvCxnSpPr/>
            <p:nvPr/>
          </p:nvCxnSpPr>
          <p:spPr>
            <a:xfrm rot="-4200000" flipH="1">
              <a:off x="5858875" y="2600922"/>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8" name="Google Shape;298;p32"/>
            <p:cNvCxnSpPr/>
            <p:nvPr/>
          </p:nvCxnSpPr>
          <p:spPr>
            <a:xfrm rot="-4320000" flipH="1">
              <a:off x="5808182" y="273404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299" name="Google Shape;299;p32"/>
            <p:cNvCxnSpPr/>
            <p:nvPr/>
          </p:nvCxnSpPr>
          <p:spPr>
            <a:xfrm rot="-4500000" flipH="1">
              <a:off x="5773263" y="286686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0" name="Google Shape;300;p32"/>
            <p:cNvCxnSpPr/>
            <p:nvPr/>
          </p:nvCxnSpPr>
          <p:spPr>
            <a:xfrm rot="-4620000" flipH="1">
              <a:off x="5735963" y="300206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1" name="Google Shape;301;p32"/>
            <p:cNvCxnSpPr/>
            <p:nvPr/>
          </p:nvCxnSpPr>
          <p:spPr>
            <a:xfrm rot="-4740000" flipH="1">
              <a:off x="5700105" y="313891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2" name="Google Shape;302;p32"/>
            <p:cNvCxnSpPr/>
            <p:nvPr/>
          </p:nvCxnSpPr>
          <p:spPr>
            <a:xfrm rot="-4860000" flipH="1">
              <a:off x="5665939" y="3275489"/>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3" name="Google Shape;303;p32"/>
            <p:cNvCxnSpPr/>
            <p:nvPr/>
          </p:nvCxnSpPr>
          <p:spPr>
            <a:xfrm rot="-5040000" flipH="1">
              <a:off x="5644476" y="341425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4" name="Google Shape;304;p32"/>
            <p:cNvCxnSpPr/>
            <p:nvPr/>
          </p:nvCxnSpPr>
          <p:spPr>
            <a:xfrm rot="-5160000" flipH="1">
              <a:off x="5626530" y="355462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5" name="Google Shape;305;p32"/>
            <p:cNvCxnSpPr/>
            <p:nvPr/>
          </p:nvCxnSpPr>
          <p:spPr>
            <a:xfrm rot="-5280000" flipH="1">
              <a:off x="5616429" y="3691831"/>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6" name="Google Shape;306;p32"/>
            <p:cNvCxnSpPr/>
            <p:nvPr/>
          </p:nvCxnSpPr>
          <p:spPr>
            <a:xfrm rot="-5400000" flipH="1">
              <a:off x="5611319" y="38353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7" name="Google Shape;307;p32"/>
            <p:cNvCxnSpPr/>
            <p:nvPr/>
          </p:nvCxnSpPr>
          <p:spPr>
            <a:xfrm rot="-5580000" flipH="1">
              <a:off x="5608540" y="3975726"/>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8" name="Google Shape;308;p32"/>
            <p:cNvCxnSpPr/>
            <p:nvPr/>
          </p:nvCxnSpPr>
          <p:spPr>
            <a:xfrm rot="-5700000" flipH="1">
              <a:off x="5605761" y="411607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09" name="Google Shape;309;p32"/>
            <p:cNvCxnSpPr/>
            <p:nvPr/>
          </p:nvCxnSpPr>
          <p:spPr>
            <a:xfrm rot="-5820000" flipH="1">
              <a:off x="5624195" y="425421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0" name="Google Shape;310;p32"/>
            <p:cNvCxnSpPr/>
            <p:nvPr/>
          </p:nvCxnSpPr>
          <p:spPr>
            <a:xfrm rot="-5940000" flipH="1">
              <a:off x="5642629" y="439235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1" name="Google Shape;311;p32"/>
            <p:cNvCxnSpPr/>
            <p:nvPr/>
          </p:nvCxnSpPr>
          <p:spPr>
            <a:xfrm rot="-6120000" flipH="1">
              <a:off x="5654818" y="4536385"/>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2" name="Google Shape;312;p32"/>
            <p:cNvCxnSpPr/>
            <p:nvPr/>
          </p:nvCxnSpPr>
          <p:spPr>
            <a:xfrm rot="-6240000" flipH="1">
              <a:off x="5684446" y="467136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3" name="Google Shape;313;p32"/>
            <p:cNvCxnSpPr/>
            <p:nvPr/>
          </p:nvCxnSpPr>
          <p:spPr>
            <a:xfrm rot="-6360000" flipH="1">
              <a:off x="5714074" y="4808730"/>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4" name="Google Shape;314;p32"/>
            <p:cNvCxnSpPr/>
            <p:nvPr/>
          </p:nvCxnSpPr>
          <p:spPr>
            <a:xfrm rot="-6480000" flipH="1">
              <a:off x="5748464" y="4948474"/>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5" name="Google Shape;315;p32"/>
            <p:cNvCxnSpPr/>
            <p:nvPr/>
          </p:nvCxnSpPr>
          <p:spPr>
            <a:xfrm rot="-6660000" flipH="1">
              <a:off x="5792091" y="5077607"/>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6" name="Google Shape;316;p32"/>
            <p:cNvCxnSpPr/>
            <p:nvPr/>
          </p:nvCxnSpPr>
          <p:spPr>
            <a:xfrm rot="-6780000" flipH="1">
              <a:off x="5847441" y="5211223"/>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7" name="Google Shape;317;p32"/>
            <p:cNvCxnSpPr/>
            <p:nvPr/>
          </p:nvCxnSpPr>
          <p:spPr>
            <a:xfrm rot="-6900000" flipH="1">
              <a:off x="5900410" y="5342458"/>
              <a:ext cx="3394" cy="182880"/>
            </a:xfrm>
            <a:prstGeom prst="straightConnector1">
              <a:avLst/>
            </a:prstGeom>
            <a:noFill/>
            <a:ln w="9525" cap="rnd" cmpd="sng">
              <a:solidFill>
                <a:srgbClr val="FFFFFF">
                  <a:alpha val="29803"/>
                </a:srgbClr>
              </a:solidFill>
              <a:prstDash val="solid"/>
              <a:round/>
              <a:headEnd type="none" w="sm" len="sm"/>
              <a:tailEnd type="none" w="sm" len="sm"/>
            </a:ln>
          </p:spPr>
        </p:cxnSp>
        <p:cxnSp>
          <p:nvCxnSpPr>
            <p:cNvPr id="318" name="Google Shape;318;p32"/>
            <p:cNvCxnSpPr/>
            <p:nvPr/>
          </p:nvCxnSpPr>
          <p:spPr>
            <a:xfrm rot="-7020000" flipH="1">
              <a:off x="5955760" y="5473693"/>
              <a:ext cx="3394" cy="182880"/>
            </a:xfrm>
            <a:prstGeom prst="straightConnector1">
              <a:avLst/>
            </a:prstGeom>
            <a:noFill/>
            <a:ln w="9525" cap="rnd" cmpd="sng">
              <a:solidFill>
                <a:srgbClr val="FFFFFF">
                  <a:alpha val="29803"/>
                </a:srgbClr>
              </a:solidFill>
              <a:prstDash val="solid"/>
              <a:round/>
              <a:headEnd type="none" w="sm" len="sm"/>
              <a:tailEnd type="none" w="sm" len="sm"/>
            </a:ln>
          </p:spPr>
        </p:cxnSp>
      </p:grpSp>
      <p:sp>
        <p:nvSpPr>
          <p:cNvPr id="319" name="Google Shape;319;p32"/>
          <p:cNvSpPr/>
          <p:nvPr/>
        </p:nvSpPr>
        <p:spPr>
          <a:xfrm>
            <a:off x="5827529" y="660400"/>
            <a:ext cx="6381405" cy="6214533"/>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solid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600"/>
              <a:buFont typeface="Arial"/>
              <a:buNone/>
            </a:pPr>
            <a:endParaRPr sz="1600" cap="none">
              <a:solidFill>
                <a:schemeClr val="lt1"/>
              </a:solidFill>
              <a:latin typeface="Calibri"/>
              <a:ea typeface="Calibri"/>
              <a:cs typeface="Calibri"/>
              <a:sym typeface="Calibri"/>
            </a:endParaRPr>
          </a:p>
        </p:txBody>
      </p:sp>
      <p:sp>
        <p:nvSpPr>
          <p:cNvPr id="320" name="Google Shape;320;p32"/>
          <p:cNvSpPr/>
          <p:nvPr/>
        </p:nvSpPr>
        <p:spPr>
          <a:xfrm>
            <a:off x="5281603" y="104899"/>
            <a:ext cx="6896713" cy="6005491"/>
          </a:xfrm>
          <a:custGeom>
            <a:avLst/>
            <a:gdLst/>
            <a:ahLst/>
            <a:cxnLst/>
            <a:rect l="l" t="t" r="r" b="b"/>
            <a:pathLst>
              <a:path w="6896713" h="6005491" extrusionOk="0">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50" name="Picture 2" descr="Image result for encapsulation">
            <a:extLst>
              <a:ext uri="{FF2B5EF4-FFF2-40B4-BE49-F238E27FC236}">
                <a16:creationId xmlns:a16="http://schemas.microsoft.com/office/drawing/2014/main" id="{BDF5FC34-E881-4941-BB46-FBF610E7EE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3630" y="1757385"/>
            <a:ext cx="4603287" cy="4603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7" name="Picture 6" descr="UML Class Diagram for the program&#10;">
            <a:extLst>
              <a:ext uri="{FF2B5EF4-FFF2-40B4-BE49-F238E27FC236}">
                <a16:creationId xmlns:a16="http://schemas.microsoft.com/office/drawing/2014/main" id="{6D618C02-57CF-40C9-B63A-90EAB7667970}"/>
              </a:ext>
            </a:extLst>
          </p:cNvPr>
          <p:cNvPicPr>
            <a:picLocks noChangeAspect="1"/>
          </p:cNvPicPr>
          <p:nvPr/>
        </p:nvPicPr>
        <p:blipFill>
          <a:blip r:embed="rId3"/>
          <a:stretch>
            <a:fillRect/>
          </a:stretch>
        </p:blipFill>
        <p:spPr>
          <a:xfrm>
            <a:off x="0" y="450490"/>
            <a:ext cx="12192000" cy="5957019"/>
          </a:xfrm>
          <a:prstGeom prst="rect">
            <a:avLst/>
          </a:prstGeom>
        </p:spPr>
      </p:pic>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305</Words>
  <Application>Microsoft Office PowerPoint</Application>
  <PresentationFormat>Widescreen</PresentationFormat>
  <Paragraphs>48</Paragraphs>
  <Slides>27</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Celestial</vt:lpstr>
      <vt:lpstr> ”The Pharmacy”</vt:lpstr>
      <vt:lpstr>Problem Background</vt:lpstr>
      <vt:lpstr>PowerPoint Presentation</vt:lpstr>
      <vt:lpstr>PowerPoint Presentation</vt:lpstr>
      <vt:lpstr>PowerPoint Presentation</vt:lpstr>
      <vt:lpstr>PowerPoint Presentation</vt:lpstr>
      <vt:lpstr>Applied OOP Concepts</vt:lpstr>
      <vt:lpstr>Encapsulation</vt:lpstr>
      <vt:lpstr>PowerPoint Presentation</vt:lpstr>
      <vt:lpstr>EASILY GATHERED</vt:lpstr>
      <vt:lpstr>PowerPoint Presentation</vt:lpstr>
      <vt:lpstr>Association</vt:lpstr>
      <vt:lpstr>PowerPoint Presentation</vt:lpstr>
      <vt:lpstr> </vt:lpstr>
      <vt:lpstr>Why we used aggregation in Doctor? </vt:lpstr>
      <vt:lpstr>Another example: Composition</vt:lpstr>
      <vt:lpstr>We used composition because the object Date depends on Medicine, if we delete the medicine, we can’t have its expiry date, hence, the composition where date will be destroyed whenever the Medicine is destroyed </vt:lpstr>
      <vt:lpstr>Inheritance</vt:lpstr>
      <vt:lpstr>PowerPoint Presentation</vt:lpstr>
      <vt:lpstr>Polymorphism</vt:lpstr>
      <vt:lpstr>Polymorphisms</vt:lpstr>
      <vt:lpstr>PowerPoint Presentation</vt:lpstr>
      <vt:lpstr>The “Side-Dishes” </vt:lpstr>
      <vt:lpstr>The “Side-Dishes” </vt:lpstr>
      <vt:lpstr>The “Side-Dishes” </vt:lpstr>
      <vt:lpstr>The “Side-Dishes” </vt:lpstr>
      <vt:lpstr>LET”S DO IT LIVE….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Pharmacy”</dc:title>
  <cp:lastModifiedBy>Psychoapth</cp:lastModifiedBy>
  <cp:revision>17</cp:revision>
  <dcterms:modified xsi:type="dcterms:W3CDTF">2019-05-12T09:17:36Z</dcterms:modified>
</cp:coreProperties>
</file>