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2"/>
  </p:notesMasterIdLst>
  <p:handoutMasterIdLst>
    <p:handoutMasterId r:id="rId33"/>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294" r:id="rId29"/>
    <p:sldId id="289" r:id="rId30"/>
    <p:sldId id="292" r:id="rId3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159608161"/>
              </p:ext>
            </p:extLst>
          </p:nvPr>
        </p:nvGraphicFramePr>
        <p:xfrm>
          <a:off x="1598612" y="1600200"/>
          <a:ext cx="8594429" cy="4612557"/>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639615">
                  <a:extLst>
                    <a:ext uri="{9D8B030D-6E8A-4147-A177-3AD203B41FA5}">
                      <a16:colId xmlns:a16="http://schemas.microsoft.com/office/drawing/2014/main" val="819021370"/>
                    </a:ext>
                  </a:extLst>
                </a:gridCol>
                <a:gridCol w="1020614">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a:t>0.9296</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2644</TotalTime>
  <Words>1537</Words>
  <Application>Microsoft Office PowerPoint</Application>
  <PresentationFormat>Custom</PresentationFormat>
  <Paragraphs>349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137</cp:revision>
  <dcterms:created xsi:type="dcterms:W3CDTF">2018-12-03T20:16:42Z</dcterms:created>
  <dcterms:modified xsi:type="dcterms:W3CDTF">2019-01-21T21:33:40Z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