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4"/>
  </p:notesMasterIdLst>
  <p:handoutMasterIdLst>
    <p:handoutMasterId r:id="rId35"/>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294" r:id="rId31"/>
    <p:sldId id="289" r:id="rId32"/>
    <p:sldId id="292" r:id="rId3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78307306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977580403"/>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 0.5</a:t>
                      </a:r>
                    </a:p>
                  </a:txBody>
                  <a:tcPr/>
                </a:tc>
                <a:tc>
                  <a:txBody>
                    <a:bodyPr/>
                    <a:lstStyle/>
                    <a:p>
                      <a:pPr algn="ctr"/>
                      <a:r>
                        <a:rPr lang="en-US" dirty="0"/>
                        <a:t>0.51923</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algn="ctr"/>
                      <a:r>
                        <a:rPr lang="en-US" dirty="0"/>
                        <a:t>0.51923</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a:t>
                      </a:r>
                    </a:p>
                  </a:txBody>
                  <a:tcPr/>
                </a:tc>
                <a:tc>
                  <a:txBody>
                    <a:bodyPr/>
                    <a:lstStyle/>
                    <a:p>
                      <a:pPr algn="ctr"/>
                      <a:r>
                        <a:rPr lang="en-US" dirty="0"/>
                        <a:t>0.0192</a:t>
                      </a:r>
                    </a:p>
                  </a:txBody>
                  <a:tcPr/>
                </a:tc>
                <a:tc>
                  <a:txBody>
                    <a:bodyPr/>
                    <a:lstStyle/>
                    <a:p>
                      <a:pPr algn="ctr"/>
                      <a:r>
                        <a:rPr lang="en-US" dirty="0"/>
                        <a:t>0.4</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1</a:t>
                      </a:r>
                    </a:p>
                  </a:txBody>
                  <a:tcPr/>
                </a:tc>
                <a:tc>
                  <a:txBody>
                    <a:bodyPr/>
                    <a:lstStyle/>
                    <a:p>
                      <a:pPr algn="ctr"/>
                      <a:r>
                        <a:rPr lang="en-US" dirty="0"/>
                        <a:t>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0.51923</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67205419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0.49468</a:t>
                      </a:r>
                    </a:p>
                  </a:txBody>
                  <a:tcPr/>
                </a:tc>
                <a:tc>
                  <a:txBody>
                    <a:bodyPr/>
                    <a:lstStyle/>
                    <a:p>
                      <a:pPr algn="ctr"/>
                      <a:r>
                        <a:rPr lang="en-US" dirty="0"/>
                        <a:t>0.00526</a:t>
                      </a:r>
                    </a:p>
                  </a:txBody>
                  <a:tcPr/>
                </a:tc>
                <a:tc>
                  <a:txBody>
                    <a:bodyPr/>
                    <a:lstStyle/>
                    <a:p>
                      <a:pPr algn="ctr"/>
                      <a:r>
                        <a:rPr lang="en-US" dirty="0"/>
                        <a:t>0.4946</a:t>
                      </a:r>
                    </a:p>
                  </a:txBody>
                  <a:tcPr/>
                </a:tc>
                <a:tc>
                  <a:txBody>
                    <a:bodyPr/>
                    <a:lstStyle/>
                    <a:p>
                      <a:pPr algn="ctr"/>
                      <a:r>
                        <a:rPr lang="en-US" dirty="0"/>
                        <a:t>0.00526</a:t>
                      </a:r>
                    </a:p>
                  </a:txBody>
                  <a:tcPr/>
                </a:tc>
                <a:tc>
                  <a:txBody>
                    <a:bodyPr/>
                    <a:lstStyle/>
                    <a:p>
                      <a:pPr algn="ctr"/>
                      <a:r>
                        <a:rPr lang="en-US" dirty="0"/>
                        <a:t>0.5</a:t>
                      </a:r>
                    </a:p>
                  </a:txBody>
                  <a:tcPr/>
                </a:tc>
                <a:tc>
                  <a:txBody>
                    <a:bodyPr/>
                    <a:lstStyle/>
                    <a:p>
                      <a:pPr algn="ctr"/>
                      <a:r>
                        <a:rPr lang="en-US" dirty="0"/>
                        <a:t>0.50526</a:t>
                      </a:r>
                    </a:p>
                  </a:txBody>
                  <a:tcPr/>
                </a:tc>
                <a:tc>
                  <a:txBody>
                    <a:bodyPr/>
                    <a:lstStyle/>
                    <a:p>
                      <a:pPr algn="ctr"/>
                      <a:r>
                        <a:rPr lang="en-US" dirty="0"/>
                        <a:t>0.5</a:t>
                      </a:r>
                    </a:p>
                  </a:txBody>
                  <a:tcPr/>
                </a:tc>
                <a:tc>
                  <a:txBody>
                    <a:bodyPr/>
                    <a:lstStyle/>
                    <a:p>
                      <a:pPr algn="ctr"/>
                      <a:r>
                        <a:rPr lang="en-US" dirty="0"/>
                        <a:t>0.5052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0.48404</a:t>
                      </a:r>
                    </a:p>
                  </a:txBody>
                  <a:tcPr/>
                </a:tc>
                <a:tc>
                  <a:txBody>
                    <a:bodyPr/>
                    <a:lstStyle/>
                    <a:p>
                      <a:pPr algn="ctr"/>
                      <a:r>
                        <a:rPr lang="en-US" dirty="0"/>
                        <a:t>0.00526</a:t>
                      </a:r>
                    </a:p>
                  </a:txBody>
                  <a:tcPr/>
                </a:tc>
                <a:tc>
                  <a:txBody>
                    <a:bodyPr/>
                    <a:lstStyle/>
                    <a:p>
                      <a:pPr algn="ctr"/>
                      <a:r>
                        <a:rPr lang="en-US" dirty="0"/>
                        <a:t>0.4840</a:t>
                      </a:r>
                    </a:p>
                  </a:txBody>
                  <a:tcPr/>
                </a:tc>
                <a:tc>
                  <a:txBody>
                    <a:bodyPr/>
                    <a:lstStyle/>
                    <a:p>
                      <a:pPr algn="ctr"/>
                      <a:r>
                        <a:rPr lang="en-US" dirty="0"/>
                        <a:t>0.00526</a:t>
                      </a:r>
                    </a:p>
                  </a:txBody>
                  <a:tcPr/>
                </a:tc>
                <a:tc>
                  <a:txBody>
                    <a:bodyPr/>
                    <a:lstStyle/>
                    <a:p>
                      <a:pPr algn="ctr"/>
                      <a:r>
                        <a:rPr lang="en-US" dirty="0"/>
                        <a:t>0.5</a:t>
                      </a:r>
                    </a:p>
                  </a:txBody>
                  <a:tcPr/>
                </a:tc>
                <a:tc>
                  <a:txBody>
                    <a:bodyPr/>
                    <a:lstStyle/>
                    <a:p>
                      <a:pPr algn="ctr"/>
                      <a:r>
                        <a:rPr lang="en-US" dirty="0"/>
                        <a:t>0.50526</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0.47872</a:t>
                      </a:r>
                    </a:p>
                  </a:txBody>
                  <a:tcPr/>
                </a:tc>
                <a:tc>
                  <a:txBody>
                    <a:bodyPr/>
                    <a:lstStyle/>
                    <a:p>
                      <a:pPr algn="ctr"/>
                      <a:r>
                        <a:rPr lang="en-US" dirty="0"/>
                        <a:t>0.00526</a:t>
                      </a:r>
                    </a:p>
                  </a:txBody>
                  <a:tcPr/>
                </a:tc>
                <a:tc>
                  <a:txBody>
                    <a:bodyPr/>
                    <a:lstStyle/>
                    <a:p>
                      <a:pPr algn="ctr"/>
                      <a:r>
                        <a:rPr lang="en-US" dirty="0"/>
                        <a:t>0.47872</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0.47340</a:t>
                      </a:r>
                    </a:p>
                  </a:txBody>
                  <a:tcPr/>
                </a:tc>
                <a:tc>
                  <a:txBody>
                    <a:bodyPr/>
                    <a:lstStyle/>
                    <a:p>
                      <a:pPr algn="ctr"/>
                      <a:r>
                        <a:rPr lang="en-US" dirty="0"/>
                        <a:t>0.00526</a:t>
                      </a:r>
                    </a:p>
                  </a:txBody>
                  <a:tcPr/>
                </a:tc>
                <a:tc>
                  <a:txBody>
                    <a:bodyPr/>
                    <a:lstStyle/>
                    <a:p>
                      <a:pPr algn="ctr"/>
                      <a:r>
                        <a:rPr lang="en-US" dirty="0"/>
                        <a:t>0.47340</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0.46808</a:t>
                      </a:r>
                    </a:p>
                  </a:txBody>
                  <a:tcPr/>
                </a:tc>
                <a:tc>
                  <a:txBody>
                    <a:bodyPr/>
                    <a:lstStyle/>
                    <a:p>
                      <a:pPr algn="ctr"/>
                      <a:r>
                        <a:rPr lang="en-US" dirty="0"/>
                        <a:t>0.00526</a:t>
                      </a:r>
                    </a:p>
                  </a:txBody>
                  <a:tcPr/>
                </a:tc>
                <a:tc>
                  <a:txBody>
                    <a:bodyPr/>
                    <a:lstStyle/>
                    <a:p>
                      <a:pPr algn="ctr"/>
                      <a:r>
                        <a:rPr lang="en-US" dirty="0"/>
                        <a:t>0.46808</a:t>
                      </a:r>
                    </a:p>
                  </a:txBody>
                  <a:tcPr/>
                </a:tc>
                <a:tc>
                  <a:txBody>
                    <a:bodyPr/>
                    <a:lstStyle/>
                    <a:p>
                      <a:pPr algn="ctr"/>
                      <a:r>
                        <a:rPr lang="en-US" dirty="0"/>
                        <a:t>0.00526</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2903</TotalTime>
  <Words>1673</Words>
  <Application>Microsoft Office PowerPoint</Application>
  <PresentationFormat>Custom</PresentationFormat>
  <Paragraphs>451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159</cp:revision>
  <dcterms:created xsi:type="dcterms:W3CDTF">2018-12-03T20:16:42Z</dcterms:created>
  <dcterms:modified xsi:type="dcterms:W3CDTF">2019-01-22T14:43:14Z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