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53"/>
  </p:notesMasterIdLst>
  <p:handoutMasterIdLst>
    <p:handoutMasterId r:id="rId54"/>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29" r:id="rId28"/>
    <p:sldId id="330" r:id="rId29"/>
    <p:sldId id="331" r:id="rId30"/>
    <p:sldId id="332" r:id="rId31"/>
    <p:sldId id="333" r:id="rId32"/>
    <p:sldId id="309" r:id="rId33"/>
    <p:sldId id="334" r:id="rId34"/>
    <p:sldId id="310" r:id="rId35"/>
    <p:sldId id="311" r:id="rId36"/>
    <p:sldId id="312" r:id="rId37"/>
    <p:sldId id="313" r:id="rId38"/>
    <p:sldId id="314" r:id="rId39"/>
    <p:sldId id="337" r:id="rId40"/>
    <p:sldId id="338" r:id="rId41"/>
    <p:sldId id="339" r:id="rId42"/>
    <p:sldId id="340" r:id="rId43"/>
    <p:sldId id="321" r:id="rId44"/>
    <p:sldId id="317" r:id="rId45"/>
    <p:sldId id="318" r:id="rId46"/>
    <p:sldId id="319" r:id="rId47"/>
    <p:sldId id="320" r:id="rId48"/>
    <p:sldId id="294" r:id="rId49"/>
    <p:sldId id="336" r:id="rId50"/>
    <p:sldId id="289" r:id="rId51"/>
    <p:sldId id="292" r:id="rId5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04" d="100"/>
          <a:sy n="104" d="100"/>
        </p:scale>
        <p:origin x="144" y="32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a:t>
            </a: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01443315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9454655"/>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2438727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76916602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2141016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29340006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8562024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012333784"/>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7076275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90567612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14928615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3485</TotalTime>
  <Words>2261</Words>
  <Application>Microsoft Office PowerPoint</Application>
  <PresentationFormat>Custom</PresentationFormat>
  <Paragraphs>598</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- 1 </vt:lpstr>
      <vt:lpstr>Problem Formulation - 1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Simple WP Vs. Improved WP - Kinas</vt:lpstr>
      <vt:lpstr>Simple WP Vs. Improved WP - NR</vt:lpstr>
      <vt:lpstr>Simple WP Vs. Improved WP - GPCR</vt:lpstr>
      <vt:lpstr>Simple WP Vs. Improved WP – Ion Channels</vt:lpstr>
      <vt:lpstr>Simple WP Vs. Improved WP – Enzyme</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Experiment Results (Cont.) </vt:lpstr>
      <vt:lpstr>Experiment Results </vt:lpstr>
      <vt:lpstr>Experiment Results (Cont.) </vt:lpstr>
      <vt:lpstr>Experiment Results (Cont.) </vt:lpstr>
      <vt:lpstr>Experiment Results (Cont.) </vt:lpstr>
      <vt:lpstr>Conclusion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225</cp:revision>
  <dcterms:created xsi:type="dcterms:W3CDTF">2018-12-03T20:16:42Z</dcterms:created>
  <dcterms:modified xsi:type="dcterms:W3CDTF">2019-01-23T00:58:05Z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