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5"/>
  </p:notesMasterIdLst>
  <p:handoutMasterIdLst>
    <p:handoutMasterId r:id="rId36"/>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294" r:id="rId32"/>
    <p:sldId id="289" r:id="rId33"/>
    <p:sldId id="292" r:id="rId3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0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1/22/2019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0690997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14928615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3137</TotalTime>
  <Words>1695</Words>
  <Application>Microsoft Office PowerPoint</Application>
  <PresentationFormat>Custom</PresentationFormat>
  <Paragraphs>458</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Experiment Results (Cont.)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184</cp:revision>
  <dcterms:created xsi:type="dcterms:W3CDTF">2018-12-03T20:16:42Z</dcterms:created>
  <dcterms:modified xsi:type="dcterms:W3CDTF">2019-01-22T18:42:13Z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