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4"/>
  </p:notesMasterIdLst>
  <p:handoutMasterIdLst>
    <p:handoutMasterId r:id="rId35"/>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294" r:id="rId31"/>
    <p:sldId id="289" r:id="rId32"/>
    <p:sldId id="292" r:id="rId3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0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1/22/2019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1/22/2019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1/22/2019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1/22/2019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660925190"/>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2610894620"/>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1452180193"/>
              </p:ext>
            </p:extLst>
          </p:nvPr>
        </p:nvGraphicFramePr>
        <p:xfrm>
          <a:off x="1598612" y="1600200"/>
          <a:ext cx="9372600" cy="4338364"/>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2928</TotalTime>
  <Words>1593</Words>
  <Application>Microsoft Office PowerPoint</Application>
  <PresentationFormat>Custom</PresentationFormat>
  <Paragraphs>370</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Experiment Sitting (Cont.)</vt:lpstr>
      <vt:lpstr>Experiment Results </vt:lpstr>
      <vt:lpstr>Experiment Results (Cont.) </vt:lpstr>
      <vt:lpstr>Experiment Results (Cont.) </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170</cp:revision>
  <dcterms:created xsi:type="dcterms:W3CDTF">2018-12-03T20:16:42Z</dcterms:created>
  <dcterms:modified xsi:type="dcterms:W3CDTF">2019-01-22T15:09:59Z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