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3"/>
  </p:notesMasterIdLst>
  <p:handoutMasterIdLst>
    <p:handoutMasterId r:id="rId34"/>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294" r:id="rId30"/>
    <p:sldId id="289" r:id="rId31"/>
    <p:sldId id="292" r:id="rId3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1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1/20/2019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1/20/2019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783073064"/>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0.9074</a:t>
                      </a:r>
                    </a:p>
                  </a:txBody>
                  <a:tcPr/>
                </a:tc>
                <a:tc>
                  <a:txBody>
                    <a:bodyPr/>
                    <a:lstStyle/>
                    <a:p>
                      <a:pPr algn="ctr"/>
                      <a:r>
                        <a:rPr lang="en-US" dirty="0"/>
                        <a:t>0.84523</a:t>
                      </a:r>
                    </a:p>
                  </a:txBody>
                  <a:tcPr/>
                </a:tc>
                <a:tc>
                  <a:txBody>
                    <a:bodyPr/>
                    <a:lstStyle/>
                    <a:p>
                      <a:pPr algn="ctr"/>
                      <a:r>
                        <a:rPr lang="en-US" dirty="0"/>
                        <a:t>0.5887</a:t>
                      </a:r>
                    </a:p>
                  </a:txBody>
                  <a:tcPr/>
                </a:tc>
                <a:tc>
                  <a:txBody>
                    <a:bodyPr/>
                    <a:lstStyle/>
                    <a:p>
                      <a:pPr algn="ctr"/>
                      <a:r>
                        <a:rPr lang="en-US" dirty="0"/>
                        <a:t>0.37381</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0.8958</a:t>
                      </a:r>
                    </a:p>
                  </a:txBody>
                  <a:tcPr/>
                </a:tc>
                <a:tc>
                  <a:txBody>
                    <a:bodyPr/>
                    <a:lstStyle/>
                    <a:p>
                      <a:pPr algn="ctr"/>
                      <a:r>
                        <a:rPr lang="en-US" dirty="0"/>
                        <a:t>0.71723</a:t>
                      </a:r>
                    </a:p>
                  </a:txBody>
                  <a:tcPr/>
                </a:tc>
                <a:tc>
                  <a:txBody>
                    <a:bodyPr/>
                    <a:lstStyle/>
                    <a:p>
                      <a:pPr algn="ctr"/>
                      <a:r>
                        <a:rPr lang="en-US" dirty="0"/>
                        <a:t>0.89284</a:t>
                      </a:r>
                    </a:p>
                  </a:txBody>
                  <a:tcPr/>
                </a:tc>
                <a:tc>
                  <a:txBody>
                    <a:bodyPr/>
                    <a:lstStyle/>
                    <a:p>
                      <a:pPr algn="ctr"/>
                      <a:r>
                        <a:rPr lang="en-US" dirty="0"/>
                        <a:t>0.70593</a:t>
                      </a:r>
                    </a:p>
                  </a:txBody>
                  <a:tcPr/>
                </a:tc>
                <a:tc>
                  <a:txBody>
                    <a:bodyPr/>
                    <a:lstStyle/>
                    <a:p>
                      <a:pPr algn="ctr"/>
                      <a:r>
                        <a:rPr lang="en-US" dirty="0"/>
                        <a:t>0.95285</a:t>
                      </a:r>
                    </a:p>
                  </a:txBody>
                  <a:tcPr/>
                </a:tc>
                <a:tc>
                  <a:txBody>
                    <a:bodyPr/>
                    <a:lstStyle/>
                    <a:p>
                      <a:pPr algn="ctr"/>
                      <a:r>
                        <a:rPr lang="en-US" dirty="0"/>
                        <a:t>0.915</a:t>
                      </a:r>
                    </a:p>
                  </a:txBody>
                  <a:tcPr/>
                </a:tc>
                <a:tc>
                  <a:txBody>
                    <a:bodyPr/>
                    <a:lstStyle/>
                    <a:p>
                      <a:pPr algn="ctr"/>
                      <a:r>
                        <a:rPr lang="en-US" dirty="0"/>
                        <a:t>0.62539</a:t>
                      </a:r>
                    </a:p>
                  </a:txBody>
                  <a:tcPr/>
                </a:tc>
                <a:tc>
                  <a:txBody>
                    <a:bodyPr/>
                    <a:lstStyle/>
                    <a:p>
                      <a:pPr algn="ctr"/>
                      <a:r>
                        <a:rPr lang="en-US" dirty="0"/>
                        <a:t>0.26056</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0.8958</a:t>
                      </a:r>
                    </a:p>
                  </a:txBody>
                  <a:tcPr/>
                </a:tc>
                <a:tc>
                  <a:txBody>
                    <a:bodyPr/>
                    <a:lstStyle/>
                    <a:p>
                      <a:pPr algn="ctr"/>
                      <a:r>
                        <a:rPr lang="en-US" dirty="0"/>
                        <a:t>0.65672</a:t>
                      </a:r>
                    </a:p>
                  </a:txBody>
                  <a:tcPr/>
                </a:tc>
                <a:tc>
                  <a:txBody>
                    <a:bodyPr/>
                    <a:lstStyle/>
                    <a:p>
                      <a:pPr algn="ctr"/>
                      <a:r>
                        <a:rPr lang="en-US" dirty="0"/>
                        <a:t>0.88124</a:t>
                      </a:r>
                    </a:p>
                  </a:txBody>
                  <a:tcPr/>
                </a:tc>
                <a:tc>
                  <a:txBody>
                    <a:bodyPr/>
                    <a:lstStyle/>
                    <a:p>
                      <a:pPr algn="ctr"/>
                      <a:r>
                        <a:rPr lang="en-US" dirty="0"/>
                        <a:t>0.48684</a:t>
                      </a:r>
                    </a:p>
                  </a:txBody>
                  <a:tcPr/>
                </a:tc>
                <a:tc>
                  <a:txBody>
                    <a:bodyPr/>
                    <a:lstStyle/>
                    <a:p>
                      <a:pPr algn="ctr"/>
                      <a:r>
                        <a:rPr lang="en-US" dirty="0"/>
                        <a:t>0.9955</a:t>
                      </a:r>
                    </a:p>
                  </a:txBody>
                  <a:tcPr/>
                </a:tc>
                <a:tc>
                  <a:txBody>
                    <a:bodyPr/>
                    <a:lstStyle/>
                    <a:p>
                      <a:pPr algn="ctr"/>
                      <a:r>
                        <a:rPr lang="en-US" dirty="0"/>
                        <a:t>0.8909</a:t>
                      </a:r>
                    </a:p>
                  </a:txBody>
                  <a:tcPr/>
                </a:tc>
                <a:tc>
                  <a:txBody>
                    <a:bodyPr/>
                    <a:lstStyle/>
                    <a:p>
                      <a:pPr algn="ctr"/>
                      <a:r>
                        <a:rPr lang="en-US" dirty="0"/>
                        <a:t>0.71145</a:t>
                      </a:r>
                    </a:p>
                  </a:txBody>
                  <a:tcPr/>
                </a:tc>
                <a:tc>
                  <a:txBody>
                    <a:bodyPr/>
                    <a:lstStyle/>
                    <a:p>
                      <a:pPr algn="ctr"/>
                      <a:r>
                        <a:rPr lang="en-US" dirty="0"/>
                        <a:t>0.38557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0.89242</a:t>
                      </a:r>
                    </a:p>
                  </a:txBody>
                  <a:tcPr/>
                </a:tc>
                <a:tc>
                  <a:txBody>
                    <a:bodyPr/>
                    <a:lstStyle/>
                    <a:p>
                      <a:pPr algn="ctr"/>
                      <a:r>
                        <a:rPr lang="en-US" dirty="0"/>
                        <a:t>0.66938</a:t>
                      </a:r>
                    </a:p>
                  </a:txBody>
                  <a:tcPr/>
                </a:tc>
                <a:tc>
                  <a:txBody>
                    <a:bodyPr/>
                    <a:lstStyle/>
                    <a:p>
                      <a:pPr algn="ctr"/>
                      <a:r>
                        <a:rPr lang="en-US" dirty="0"/>
                        <a:t>0.86606</a:t>
                      </a:r>
                    </a:p>
                  </a:txBody>
                  <a:tcPr/>
                </a:tc>
                <a:tc>
                  <a:txBody>
                    <a:bodyPr/>
                    <a:lstStyle/>
                    <a:p>
                      <a:pPr algn="ctr"/>
                      <a:r>
                        <a:rPr lang="en-US" dirty="0"/>
                        <a:t>0.47067</a:t>
                      </a:r>
                    </a:p>
                  </a:txBody>
                  <a:tcPr/>
                </a:tc>
                <a:tc>
                  <a:txBody>
                    <a:bodyPr/>
                    <a:lstStyle/>
                    <a:p>
                      <a:pPr algn="ctr"/>
                      <a:r>
                        <a:rPr lang="en-US" dirty="0"/>
                        <a:t>0.99810</a:t>
                      </a:r>
                    </a:p>
                  </a:txBody>
                  <a:tcPr/>
                </a:tc>
                <a:tc>
                  <a:txBody>
                    <a:bodyPr/>
                    <a:lstStyle/>
                    <a:p>
                      <a:pPr algn="ctr"/>
                      <a:r>
                        <a:rPr lang="en-US" dirty="0"/>
                        <a:t>0.94367</a:t>
                      </a:r>
                    </a:p>
                  </a:txBody>
                  <a:tcPr/>
                </a:tc>
                <a:tc>
                  <a:txBody>
                    <a:bodyPr/>
                    <a:lstStyle/>
                    <a:p>
                      <a:pPr algn="ctr"/>
                      <a:r>
                        <a:rPr lang="en-US" dirty="0"/>
                        <a:t>0.6802</a:t>
                      </a:r>
                    </a:p>
                  </a:txBody>
                  <a:tcPr/>
                </a:tc>
                <a:tc>
                  <a:txBody>
                    <a:bodyPr/>
                    <a:lstStyle/>
                    <a:p>
                      <a:pPr algn="ctr"/>
                      <a:r>
                        <a:rPr lang="en-US" dirty="0"/>
                        <a:t>0.3338</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0.87892</a:t>
                      </a:r>
                    </a:p>
                  </a:txBody>
                  <a:tcPr/>
                </a:tc>
                <a:tc>
                  <a:txBody>
                    <a:bodyPr/>
                    <a:lstStyle/>
                    <a:p>
                      <a:pPr algn="ctr"/>
                      <a:r>
                        <a:rPr lang="en-US" dirty="0"/>
                        <a:t>0.39681</a:t>
                      </a:r>
                    </a:p>
                  </a:txBody>
                  <a:tcPr/>
                </a:tc>
                <a:tc>
                  <a:txBody>
                    <a:bodyPr/>
                    <a:lstStyle/>
                    <a:p>
                      <a:pPr algn="ctr"/>
                      <a:r>
                        <a:rPr lang="en-US" dirty="0"/>
                        <a:t>0.85467</a:t>
                      </a:r>
                    </a:p>
                  </a:txBody>
                  <a:tcPr/>
                </a:tc>
                <a:tc>
                  <a:txBody>
                    <a:bodyPr/>
                    <a:lstStyle/>
                    <a:p>
                      <a:pPr algn="ctr"/>
                      <a:r>
                        <a:rPr lang="en-US" dirty="0"/>
                        <a:t>0.44456</a:t>
                      </a:r>
                    </a:p>
                  </a:txBody>
                  <a:tcPr/>
                </a:tc>
                <a:tc>
                  <a:txBody>
                    <a:bodyPr/>
                    <a:lstStyle/>
                    <a:p>
                      <a:pPr algn="ctr"/>
                      <a:r>
                        <a:rPr lang="en-US" dirty="0"/>
                        <a:t>0.99683</a:t>
                      </a:r>
                    </a:p>
                  </a:txBody>
                  <a:tcPr/>
                </a:tc>
                <a:tc>
                  <a:txBody>
                    <a:bodyPr/>
                    <a:lstStyle/>
                    <a:p>
                      <a:pPr algn="ctr"/>
                      <a:r>
                        <a:rPr lang="en-US" dirty="0"/>
                        <a:t>0.9296</a:t>
                      </a:r>
                    </a:p>
                  </a:txBody>
                  <a:tcPr/>
                </a:tc>
                <a:tc>
                  <a:txBody>
                    <a:bodyPr/>
                    <a:lstStyle/>
                    <a:p>
                      <a:pPr algn="ctr"/>
                      <a:r>
                        <a:rPr lang="en-US" dirty="0"/>
                        <a:t>0.64986</a:t>
                      </a:r>
                    </a:p>
                  </a:txBody>
                  <a:tcPr/>
                </a:tc>
                <a:tc>
                  <a:txBody>
                    <a:bodyPr/>
                    <a:lstStyle/>
                    <a:p>
                      <a:pPr algn="ctr"/>
                      <a:r>
                        <a:rPr lang="en-US" dirty="0"/>
                        <a:t>0.32351</a:t>
                      </a:r>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977580403"/>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0.46</a:t>
                      </a:r>
                    </a:p>
                  </a:txBody>
                  <a:tcPr/>
                </a:tc>
                <a:tc>
                  <a:txBody>
                    <a:bodyPr/>
                    <a:lstStyle/>
                    <a:p>
                      <a:pPr algn="ctr"/>
                      <a:r>
                        <a:rPr lang="en-US" dirty="0"/>
                        <a:t>0.01923</a:t>
                      </a:r>
                    </a:p>
                  </a:txBody>
                  <a:tcPr/>
                </a:tc>
                <a:tc>
                  <a:txBody>
                    <a:bodyPr/>
                    <a:lstStyle/>
                    <a:p>
                      <a:pPr algn="ctr"/>
                      <a:r>
                        <a:rPr lang="en-US" dirty="0"/>
                        <a:t>0.46</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 0.5</a:t>
                      </a:r>
                    </a:p>
                  </a:txBody>
                  <a:tcPr/>
                </a:tc>
                <a:tc>
                  <a:txBody>
                    <a:bodyPr/>
                    <a:lstStyle/>
                    <a:p>
                      <a:pPr algn="ctr"/>
                      <a:r>
                        <a:rPr lang="en-US" dirty="0"/>
                        <a:t>0.51923</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0.42</a:t>
                      </a:r>
                    </a:p>
                  </a:txBody>
                  <a:tcPr/>
                </a:tc>
                <a:tc>
                  <a:txBody>
                    <a:bodyPr/>
                    <a:lstStyle/>
                    <a:p>
                      <a:pPr algn="ctr"/>
                      <a:r>
                        <a:rPr lang="en-US" dirty="0"/>
                        <a:t>0.01923</a:t>
                      </a:r>
                    </a:p>
                  </a:txBody>
                  <a:tcPr/>
                </a:tc>
                <a:tc>
                  <a:txBody>
                    <a:bodyPr/>
                    <a:lstStyle/>
                    <a:p>
                      <a:pPr algn="ctr"/>
                      <a:r>
                        <a:rPr lang="en-US" dirty="0"/>
                        <a:t>0.42</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0.5</a:t>
                      </a:r>
                    </a:p>
                  </a:txBody>
                  <a:tcPr/>
                </a:tc>
                <a:tc>
                  <a:txBody>
                    <a:bodyPr/>
                    <a:lstStyle/>
                    <a:p>
                      <a:pPr algn="ctr"/>
                      <a:r>
                        <a:rPr lang="en-US" dirty="0"/>
                        <a:t>0.51923</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0.4</a:t>
                      </a:r>
                    </a:p>
                  </a:txBody>
                  <a:tcPr/>
                </a:tc>
                <a:tc>
                  <a:txBody>
                    <a:bodyPr/>
                    <a:lstStyle/>
                    <a:p>
                      <a:pPr algn="ctr"/>
                      <a:r>
                        <a:rPr lang="en-US" dirty="0"/>
                        <a:t>0.0192</a:t>
                      </a:r>
                    </a:p>
                  </a:txBody>
                  <a:tcPr/>
                </a:tc>
                <a:tc>
                  <a:txBody>
                    <a:bodyPr/>
                    <a:lstStyle/>
                    <a:p>
                      <a:pPr algn="ctr"/>
                      <a:r>
                        <a:rPr lang="en-US" dirty="0"/>
                        <a:t>0.4</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0.51923</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0.51923</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0.51923</a:t>
                      </a:r>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2750</TotalTime>
  <Words>1617</Words>
  <Application>Microsoft Office PowerPoint</Application>
  <PresentationFormat>Custom</PresentationFormat>
  <Paragraphs>412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Experiment Results </vt:lpstr>
      <vt:lpstr>Experiment Results (Cont.)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152</cp:revision>
  <dcterms:created xsi:type="dcterms:W3CDTF">2018-12-03T20:16:42Z</dcterms:created>
  <dcterms:modified xsi:type="dcterms:W3CDTF">2019-01-21T23:20:29Z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