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6"/>
  </p:notesMasterIdLst>
  <p:handoutMasterIdLst>
    <p:handoutMasterId r:id="rId37"/>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20" r:id="rId28"/>
    <p:sldId id="321" r:id="rId29"/>
    <p:sldId id="317" r:id="rId30"/>
    <p:sldId id="318" r:id="rId31"/>
    <p:sldId id="319" r:id="rId32"/>
    <p:sldId id="294" r:id="rId33"/>
    <p:sldId id="289" r:id="rId34"/>
    <p:sldId id="292" r:id="rId3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67" d="100"/>
          <a:sy n="67" d="100"/>
        </p:scale>
        <p:origin x="644" y="5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1/22/2019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1/22/2019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1/22/2019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2"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97141932"/>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0690997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3029</TotalTime>
  <Words>1725</Words>
  <Application>Microsoft Office PowerPoint</Application>
  <PresentationFormat>自定义</PresentationFormat>
  <Paragraphs>434</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ROC curve and PR curve</vt:lpstr>
      <vt:lpstr>ROC curve and PR curve (Cont.) </vt:lpstr>
      <vt:lpstr>Experiment Results </vt:lpstr>
      <vt:lpstr>Experiment Results (Cont.) </vt:lpstr>
      <vt:lpstr>Experiment Results (Cont.) </vt:lpstr>
      <vt:lpstr>References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jianhao li</cp:lastModifiedBy>
  <cp:revision>191</cp:revision>
  <dcterms:created xsi:type="dcterms:W3CDTF">2018-12-03T20:16:42Z</dcterms:created>
  <dcterms:modified xsi:type="dcterms:W3CDTF">2019-01-22T17:52:37Z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