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4"/>
  </p:notesMasterIdLst>
  <p:handoutMasterIdLst>
    <p:handoutMasterId r:id="rId35"/>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294" r:id="rId31"/>
    <p:sldId id="289" r:id="rId32"/>
    <p:sldId id="292" r:id="rId3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2953</TotalTime>
  <Words>1644</Words>
  <Application>Microsoft Office PowerPoint</Application>
  <PresentationFormat>Custom</PresentationFormat>
  <Paragraphs>420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176</cp:revision>
  <dcterms:created xsi:type="dcterms:W3CDTF">2018-12-03T20:16:42Z</dcterms:created>
  <dcterms:modified xsi:type="dcterms:W3CDTF">2019-01-22T15:36:49Z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