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69" r:id="rId6"/>
    <p:sldId id="263" r:id="rId7"/>
    <p:sldId id="266" r:id="rId8"/>
    <p:sldId id="264" r:id="rId9"/>
    <p:sldId id="265" r:id="rId10"/>
    <p:sldId id="270" r:id="rId11"/>
    <p:sldId id="261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70" d="100"/>
          <a:sy n="70" d="100"/>
        </p:scale>
        <p:origin x="1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1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00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0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65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90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7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2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7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3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4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6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60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9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8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9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946C-D33D-4FE7-A308-266207BA8A2A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EF44-452C-4737-AEEE-864F89EBC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54101"/>
            <a:ext cx="8791575" cy="802205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0CE4-3449-411E-A166-FA5898C0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6306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0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67-FEFC-48D4-8E9E-C81F2D53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screen 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C284-F3CE-48D4-99B0-B3E2EFCE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81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955E-9C9C-4E0C-B0EE-ACDA5135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A57-989B-4B83-8310-A409BF99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We split our user story map into 3 components, a user, approver and analyst perspective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89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BA72-1A1E-47A9-A2B7-1F961916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0613"/>
            <a:ext cx="9905998" cy="1069274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159-A7A7-404C-A9A3-7BCAF76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3154"/>
            <a:ext cx="9905999" cy="529423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The content from the previous millstones such as the user story map and the lo-fi prototypes were helpful in creating the ATDD templates.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take the ideas built in the user story map and the visual representations of the lo-fi prototypes and create testing scenarios around them.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have learned what kind of scenarios to test for with our program as it becomes further constructed.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We were somewhat unclear as to what the positive and negative ATDD’s were.</a:t>
            </a:r>
          </a:p>
        </p:txBody>
      </p:sp>
    </p:spTree>
    <p:extLst>
      <p:ext uri="{BB962C8B-B14F-4D97-AF65-F5344CB8AC3E}">
        <p14:creationId xmlns:p14="http://schemas.microsoft.com/office/powerpoint/2010/main" val="241700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612-F920-47B2-A2EC-C054C729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94" y="2206314"/>
            <a:ext cx="3010785" cy="1478570"/>
          </a:xfrm>
        </p:spPr>
        <p:txBody>
          <a:bodyPr>
            <a:normAutofit/>
          </a:bodyPr>
          <a:lstStyle/>
          <a:p>
            <a:r>
              <a:rPr lang="en-CA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29C5-5109-498D-8D30-953BEDAA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83" y="0"/>
            <a:ext cx="7989816" cy="839971"/>
          </a:xfrm>
        </p:spPr>
        <p:txBody>
          <a:bodyPr>
            <a:normAutofit fontScale="90000"/>
          </a:bodyPr>
          <a:lstStyle/>
          <a:p>
            <a:r>
              <a:rPr lang="en-CA" dirty="0"/>
              <a:t>ATDD templates (User, approver, analyst)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B0B35-9D47-4ED3-A1C9-A4B47CBA273B}"/>
              </a:ext>
            </a:extLst>
          </p:cNvPr>
          <p:cNvPicPr/>
          <p:nvPr/>
        </p:nvPicPr>
        <p:blipFill rotWithShape="1">
          <a:blip r:embed="rId2"/>
          <a:srcRect l="17534" t="36073" r="16988" b="22496"/>
          <a:stretch/>
        </p:blipFill>
        <p:spPr bwMode="auto">
          <a:xfrm>
            <a:off x="1560961" y="710081"/>
            <a:ext cx="9070078" cy="3448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F73E0-0534-4FB8-81A2-FB8759EE2CAA}"/>
              </a:ext>
            </a:extLst>
          </p:cNvPr>
          <p:cNvPicPr/>
          <p:nvPr/>
        </p:nvPicPr>
        <p:blipFill rotWithShape="1">
          <a:blip r:embed="rId3"/>
          <a:srcRect l="17525" t="46779" r="16824" b="29163"/>
          <a:stretch/>
        </p:blipFill>
        <p:spPr bwMode="auto">
          <a:xfrm>
            <a:off x="1560961" y="4288657"/>
            <a:ext cx="9070079" cy="2334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717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1A5-A4FC-4F8B-B7C8-4D818A54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036" y="0"/>
            <a:ext cx="5036750" cy="788863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45C7F-FF89-4E14-AB33-777AFE6FF1A1}"/>
              </a:ext>
            </a:extLst>
          </p:cNvPr>
          <p:cNvPicPr/>
          <p:nvPr/>
        </p:nvPicPr>
        <p:blipFill rotWithShape="1">
          <a:blip r:embed="rId2"/>
          <a:srcRect l="17523" t="33077" r="16925" b="32229"/>
          <a:stretch/>
        </p:blipFill>
        <p:spPr bwMode="auto">
          <a:xfrm>
            <a:off x="1582246" y="788863"/>
            <a:ext cx="9024330" cy="3005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A0EA-BBAB-4233-9BBE-5E6E996B052F}"/>
              </a:ext>
            </a:extLst>
          </p:cNvPr>
          <p:cNvPicPr/>
          <p:nvPr/>
        </p:nvPicPr>
        <p:blipFill rotWithShape="1">
          <a:blip r:embed="rId3"/>
          <a:srcRect l="17535" t="38620" r="16944" b="37256"/>
          <a:stretch/>
        </p:blipFill>
        <p:spPr bwMode="auto">
          <a:xfrm>
            <a:off x="1582246" y="3973351"/>
            <a:ext cx="9024330" cy="2354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362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175-94AD-4520-A0DB-3D2B65D5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573" y="0"/>
            <a:ext cx="5277675" cy="996696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(approver)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C1B6D-E176-4C3F-948F-7470B7D246A5}"/>
              </a:ext>
            </a:extLst>
          </p:cNvPr>
          <p:cNvPicPr/>
          <p:nvPr/>
        </p:nvPicPr>
        <p:blipFill rotWithShape="1">
          <a:blip r:embed="rId2"/>
          <a:srcRect l="17451" t="41218" r="16981" b="35273"/>
          <a:stretch/>
        </p:blipFill>
        <p:spPr bwMode="auto">
          <a:xfrm>
            <a:off x="1614922" y="1173226"/>
            <a:ext cx="8962155" cy="237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B7AF0-FCC2-4939-8AD4-DA2AF5416315}"/>
              </a:ext>
            </a:extLst>
          </p:cNvPr>
          <p:cNvPicPr/>
          <p:nvPr/>
        </p:nvPicPr>
        <p:blipFill rotWithShape="1">
          <a:blip r:embed="rId3"/>
          <a:srcRect l="17528" t="45550" r="16926" b="30732"/>
          <a:stretch/>
        </p:blipFill>
        <p:spPr bwMode="auto">
          <a:xfrm>
            <a:off x="1614922" y="3727196"/>
            <a:ext cx="8962154" cy="2179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3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A11F-E02C-4843-808F-85B6E92B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330" y="0"/>
            <a:ext cx="4875339" cy="798802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(analyst)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5AA74-CCE7-4F61-B2FA-B0E0D7F4402E}"/>
              </a:ext>
            </a:extLst>
          </p:cNvPr>
          <p:cNvPicPr/>
          <p:nvPr/>
        </p:nvPicPr>
        <p:blipFill rotWithShape="1">
          <a:blip r:embed="rId2"/>
          <a:srcRect l="17446" t="34074" r="16908" b="36071"/>
          <a:stretch/>
        </p:blipFill>
        <p:spPr bwMode="auto">
          <a:xfrm>
            <a:off x="1589562" y="881098"/>
            <a:ext cx="9012873" cy="26301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E336A-B5A9-4A9C-9DEC-E77ABB8E54DC}"/>
              </a:ext>
            </a:extLst>
          </p:cNvPr>
          <p:cNvPicPr/>
          <p:nvPr/>
        </p:nvPicPr>
        <p:blipFill rotWithShape="1">
          <a:blip r:embed="rId3"/>
          <a:srcRect l="17361" t="41470" r="16989" b="28294"/>
          <a:stretch/>
        </p:blipFill>
        <p:spPr bwMode="auto">
          <a:xfrm>
            <a:off x="1589563" y="3781008"/>
            <a:ext cx="9012873" cy="2278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86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814B-D271-4F7B-A814-30A24320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“Daily” Scrum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7B46-4EB0-44F9-BFFD-12C29D63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Display your group’s user story map for your proposed MVP for release 1</a:t>
            </a:r>
          </a:p>
          <a:p>
            <a:pPr lvl="1">
              <a:defRPr/>
            </a:pPr>
            <a:r>
              <a:rPr lang="en-US" altLang="en-US" dirty="0"/>
              <a:t>Are you on track?</a:t>
            </a:r>
          </a:p>
          <a:p>
            <a:pPr lvl="1">
              <a:defRPr/>
            </a:pPr>
            <a:r>
              <a:rPr lang="en-US" altLang="en-US" dirty="0"/>
              <a:t>Show what’s in the product backlog, in progress, done – make this clear, make this visible!</a:t>
            </a:r>
          </a:p>
          <a:p>
            <a:pPr>
              <a:defRPr/>
            </a:pPr>
            <a:r>
              <a:rPr lang="en-US" altLang="en-US" dirty="0"/>
              <a:t>Any barriers to your group’s success?</a:t>
            </a:r>
          </a:p>
          <a:p>
            <a:pPr>
              <a:defRPr/>
            </a:pPr>
            <a:r>
              <a:rPr lang="en-US" altLang="en-US" dirty="0"/>
              <a:t>Do you envision being able to achieve more (or less) for your release 1/MVP?</a:t>
            </a:r>
          </a:p>
          <a:p>
            <a:pPr>
              <a:defRPr/>
            </a:pPr>
            <a:r>
              <a:rPr lang="en-US" altLang="en-US" dirty="0"/>
              <a:t>Other notes?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5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A149-94DA-4552-9905-8C8DDCC3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E936-8413-4D65-B306-5CF9EE1D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https://scontent.fyqr1-1.fna.fbcdn.net/v/t35.0-12/29250970_2140607602619418_481703847_o.png?oh=6e62b3c9e9e2cdf182d0dc3fcfb368f2&amp;oe=5AABFFB4">
            <a:extLst>
              <a:ext uri="{FF2B5EF4-FFF2-40B4-BE49-F238E27FC236}">
                <a16:creationId xmlns:a16="http://schemas.microsoft.com/office/drawing/2014/main" id="{51EE9D67-9BCF-4053-8B72-46216138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0"/>
            <a:ext cx="1105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4EF8-EE68-4CEC-9A9B-C0748A26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157B-FDAA-433D-9B96-973CA9D3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s://scontent.fyqr1-1.fna.fbcdn.net/v/t35.0-12/28942513_2140607592619419_999443083_o.png?oh=2583ca03ceeee527b47d1f19ccfe577a&amp;oe=5AAB1D26">
            <a:extLst>
              <a:ext uri="{FF2B5EF4-FFF2-40B4-BE49-F238E27FC236}">
                <a16:creationId xmlns:a16="http://schemas.microsoft.com/office/drawing/2014/main" id="{284828FE-EC5A-4339-BE0E-C9CF4B0E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0"/>
            <a:ext cx="7954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FF9D-FB13-4A6D-AE38-258BD8A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CBFD-E67C-4794-8BC7-C243B64A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s://scontent.fyqr1-1.fna.fbcdn.net/v/t35.0-12/28946181_2140607599286085_1960153680_o.png?oh=a5ce8d84e26610cfa287508b21872d9e&amp;oe=5AAB1627">
            <a:extLst>
              <a:ext uri="{FF2B5EF4-FFF2-40B4-BE49-F238E27FC236}">
                <a16:creationId xmlns:a16="http://schemas.microsoft.com/office/drawing/2014/main" id="{CBA0AAEC-1CB2-4B79-846F-618C8A74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0"/>
            <a:ext cx="6405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6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615</TotalTime>
  <Words>292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Ense 470 milestone 5</vt:lpstr>
      <vt:lpstr>ATDD templates (User, approver, analyst) </vt:lpstr>
      <vt:lpstr>Atdd templates (Users)</vt:lpstr>
      <vt:lpstr>Atdd templates (approver) </vt:lpstr>
      <vt:lpstr>Atdd templates (analyst)</vt:lpstr>
      <vt:lpstr>“Daily” Scrum</vt:lpstr>
      <vt:lpstr>PowerPoint Presentation</vt:lpstr>
      <vt:lpstr>PowerPoint Presentation</vt:lpstr>
      <vt:lpstr>PowerPoint Presentation</vt:lpstr>
      <vt:lpstr>Interface screen shots</vt:lpstr>
      <vt:lpstr>Changes &amp; Misc.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5</dc:title>
  <dc:creator>Jeremy Cross</dc:creator>
  <cp:lastModifiedBy>Jeremy Cross</cp:lastModifiedBy>
  <cp:revision>15</cp:revision>
  <dcterms:created xsi:type="dcterms:W3CDTF">2018-03-12T20:53:14Z</dcterms:created>
  <dcterms:modified xsi:type="dcterms:W3CDTF">2018-03-15T04:36:16Z</dcterms:modified>
</cp:coreProperties>
</file>