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0" r:id="rId5"/>
    <p:sldId id="271" r:id="rId6"/>
    <p:sldId id="259" r:id="rId7"/>
    <p:sldId id="272" r:id="rId8"/>
    <p:sldId id="261" r:id="rId9"/>
    <p:sldId id="273" r:id="rId10"/>
    <p:sldId id="262" r:id="rId11"/>
    <p:sldId id="274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8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44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2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6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6CE-62CC-47B4-A280-D33BC8BCBDFC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03A2-6BF8-49CA-B25D-1AF127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25749"/>
            <a:ext cx="8791575" cy="858912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2443-D542-4C63-A3BE-516AE9DF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1294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0C2-8D5C-4201-B191-F45AA35A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8F60-4C04-44B3-8DD9-7B96F37D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Code For Application</a:t>
            </a:r>
          </a:p>
          <a:p>
            <a:r>
              <a:rPr lang="en-CA" dirty="0" err="1"/>
              <a:t>sdsdsd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832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E8D7-ADA3-47BF-A679-B814DC82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2DFA-DAA5-4A6D-BCB2-17E5FD1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Code Smells</a:t>
            </a:r>
          </a:p>
          <a:p>
            <a:r>
              <a:rPr lang="en-CA" dirty="0" err="1"/>
              <a:t>jh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303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EE58-4AF6-44A7-AA22-F8556EDA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4072-6D68-4CE4-B46A-A7709DB2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Comment on what design patterns the team used</a:t>
            </a:r>
          </a:p>
          <a:p>
            <a:pPr lvl="1"/>
            <a:r>
              <a:rPr lang="en-US" altLang="en-US" dirty="0"/>
              <a:t>Provide samples where you are able</a:t>
            </a:r>
          </a:p>
          <a:p>
            <a:pPr lvl="2"/>
            <a:r>
              <a:rPr lang="en-US" altLang="en-US" dirty="0"/>
              <a:t>Were they appropriate?</a:t>
            </a:r>
          </a:p>
          <a:p>
            <a:pPr lvl="2"/>
            <a:r>
              <a:rPr lang="en-US" altLang="en-US" dirty="0"/>
              <a:t>Were there alternatives they could have also used?</a:t>
            </a:r>
          </a:p>
          <a:p>
            <a:r>
              <a:rPr lang="en-US" altLang="en-US" dirty="0"/>
              <a:t>If they didn’t use any Design Patterns, were there ones they could have tried?</a:t>
            </a:r>
          </a:p>
          <a:p>
            <a:pPr lvl="1"/>
            <a:r>
              <a:rPr lang="en-US" altLang="en-US" dirty="0"/>
              <a:t>Provide samples/code snippets/areas of the code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128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832-22A3-40B8-83FC-AB57194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2F4B-AFFA-426E-A93E-05769A2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9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5132-8168-4DD5-8374-56FE5DFD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Reviewed team’s response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8853-5DB3-42A3-815B-E25A5689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Ask the reviewed team if they have any questions or comments. This in the spirit of positive non/critical discussion and/or debate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87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C21-BE07-495A-B657-27C5EE70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86C6-FA96-4BD2-BFC4-2620DDC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1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88A5-970F-464D-9D47-B2468E60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44279"/>
            <a:ext cx="9905998" cy="743208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0263-2E3F-4935-AC5D-5933EFBB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236"/>
            <a:ext cx="9905999" cy="505401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 was interesting looking at a different approach to designing the application</a:t>
            </a:r>
          </a:p>
          <a:p>
            <a:pPr lvl="1">
              <a:defRPr/>
            </a:pPr>
            <a:r>
              <a:rPr lang="en-US" dirty="0"/>
              <a:t>It adds different perspectives seeing different design approaches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Things that we could have improved on ourselves, by looking at what team </a:t>
            </a:r>
            <a:r>
              <a:rPr lang="en-US" dirty="0" err="1"/>
              <a:t>Covfefe</a:t>
            </a:r>
            <a:r>
              <a:rPr lang="en-US" dirty="0"/>
              <a:t> had or was missing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can use the feedback that we receive for the group reviewing our application as well as ideas from reviewing team </a:t>
            </a:r>
            <a:r>
              <a:rPr lang="en-US" dirty="0" err="1"/>
              <a:t>Covfefe’s</a:t>
            </a:r>
            <a:r>
              <a:rPr lang="en-US" dirty="0"/>
              <a:t> application in the future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For the most part we were fine</a:t>
            </a:r>
          </a:p>
        </p:txBody>
      </p:sp>
    </p:spTree>
    <p:extLst>
      <p:ext uri="{BB962C8B-B14F-4D97-AF65-F5344CB8AC3E}">
        <p14:creationId xmlns:p14="http://schemas.microsoft.com/office/powerpoint/2010/main" val="213375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963-06BC-4685-A6F8-A937B27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1B09-E766-4C11-9167-19DAFE29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780"/>
            <a:ext cx="9905999" cy="1925564"/>
          </a:xfrm>
        </p:spPr>
        <p:txBody>
          <a:bodyPr/>
          <a:lstStyle/>
          <a:p>
            <a:r>
              <a:rPr lang="en-CA" dirty="0"/>
              <a:t>We will be reviewing Team </a:t>
            </a:r>
            <a:r>
              <a:rPr lang="en-CA" dirty="0" err="1"/>
              <a:t>Covfefe’s</a:t>
            </a:r>
            <a:r>
              <a:rPr lang="en-CA" dirty="0"/>
              <a:t> application</a:t>
            </a:r>
          </a:p>
          <a:p>
            <a:r>
              <a:rPr lang="en-CA" dirty="0"/>
              <a:t>www2.cs.uregina.ca/~thoma26s/ense470/splashpage.php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5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D46-5B7A-476A-90B9-7E4408E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1429"/>
            <a:ext cx="9905998" cy="1478570"/>
          </a:xfrm>
        </p:spPr>
        <p:txBody>
          <a:bodyPr/>
          <a:lstStyle/>
          <a:p>
            <a:r>
              <a:rPr lang="en-CA" dirty="0"/>
              <a:t>User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00D3-8EFA-45BB-80BF-F7D990F1BBBD}"/>
              </a:ext>
            </a:extLst>
          </p:cNvPr>
          <p:cNvPicPr/>
          <p:nvPr/>
        </p:nvPicPr>
        <p:blipFill rotWithShape="1">
          <a:blip r:embed="rId2"/>
          <a:srcRect t="11725" r="1323" b="49527"/>
          <a:stretch/>
        </p:blipFill>
        <p:spPr bwMode="auto">
          <a:xfrm>
            <a:off x="1460053" y="2286001"/>
            <a:ext cx="9268715" cy="255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03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48A3-6C73-46D2-AE2D-D6E6377A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Approvers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3416-A255-4ECD-A07F-1B54BA66DA1F}"/>
              </a:ext>
            </a:extLst>
          </p:cNvPr>
          <p:cNvPicPr/>
          <p:nvPr/>
        </p:nvPicPr>
        <p:blipFill rotWithShape="1">
          <a:blip r:embed="rId2"/>
          <a:srcRect t="10983" r="1733" b="14964"/>
          <a:stretch/>
        </p:blipFill>
        <p:spPr bwMode="auto">
          <a:xfrm>
            <a:off x="1813692" y="1919937"/>
            <a:ext cx="8561439" cy="4076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7A98-709B-4C59-BEDF-D8A9664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Analyst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3BA1-DF28-4827-883F-7D6606B63161}"/>
              </a:ext>
            </a:extLst>
          </p:cNvPr>
          <p:cNvPicPr/>
          <p:nvPr/>
        </p:nvPicPr>
        <p:blipFill rotWithShape="1">
          <a:blip r:embed="rId2"/>
          <a:srcRect t="11106" r="2151" b="11258"/>
          <a:stretch/>
        </p:blipFill>
        <p:spPr bwMode="auto">
          <a:xfrm>
            <a:off x="1864121" y="1926788"/>
            <a:ext cx="8527431" cy="4183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8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95FF-940C-4EB0-A50C-38946DF6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GitHub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7D91-80AB-4A6B-B15E-2FE54FAC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Is the team’s GitHub readable?</a:t>
            </a:r>
          </a:p>
          <a:p>
            <a:pPr lvl="1"/>
            <a:r>
              <a:rPr lang="en-US" altLang="en-US" dirty="0"/>
              <a:t>Log in or show a quick visual/snapshot of their GitHub</a:t>
            </a:r>
          </a:p>
          <a:p>
            <a:r>
              <a:rPr lang="en-US" altLang="en-US" dirty="0"/>
              <a:t>Does the team provide good documentation?</a:t>
            </a:r>
          </a:p>
          <a:p>
            <a:r>
              <a:rPr lang="en-US" altLang="en-US" dirty="0"/>
              <a:t>Is your team able to understand the file/folder names/structure (flow)?</a:t>
            </a:r>
          </a:p>
          <a:p>
            <a:r>
              <a:rPr lang="en-US" altLang="en-US" dirty="0"/>
              <a:t>Would your team be able to easily and quickly pick up where they left off?</a:t>
            </a:r>
          </a:p>
          <a:p>
            <a:r>
              <a:rPr lang="en-US" altLang="en-US" dirty="0"/>
              <a:t>Do you have any comments/guidance for the team in this area?</a:t>
            </a:r>
          </a:p>
          <a:p>
            <a:pPr lvl="1"/>
            <a:r>
              <a:rPr lang="en-US" altLang="en-US" dirty="0"/>
              <a:t>Ok if no – if things are awesome though, explain why you think so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61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8689-AFC0-4710-9C53-E968166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676"/>
            <a:ext cx="9905998" cy="1478570"/>
          </a:xfrm>
        </p:spPr>
        <p:txBody>
          <a:bodyPr/>
          <a:lstStyle/>
          <a:p>
            <a:r>
              <a:rPr lang="en-CA" dirty="0"/>
              <a:t>Team </a:t>
            </a:r>
            <a:r>
              <a:rPr lang="en-CA" dirty="0" err="1"/>
              <a:t>covfefe</a:t>
            </a:r>
            <a:r>
              <a:rPr lang="en-CA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0A8-C6FF-4494-8153-6BED71D7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940"/>
            <a:ext cx="4302457" cy="5419060"/>
          </a:xfrm>
        </p:spPr>
        <p:txBody>
          <a:bodyPr>
            <a:normAutofit fontScale="92500"/>
          </a:bodyPr>
          <a:lstStyle/>
          <a:p>
            <a:r>
              <a:rPr lang="en-CA" dirty="0"/>
              <a:t>There GitHub page well organized with everything having its own folder</a:t>
            </a:r>
          </a:p>
          <a:p>
            <a:r>
              <a:rPr lang="en-CA" dirty="0"/>
              <a:t>The folder names are labeled correctly and correspond to what's in them</a:t>
            </a:r>
          </a:p>
          <a:p>
            <a:r>
              <a:rPr lang="en-CA" dirty="0"/>
              <a:t>The documentation could maybe provide a bit more detail</a:t>
            </a:r>
          </a:p>
          <a:p>
            <a:r>
              <a:rPr lang="en-CA" dirty="0"/>
              <a:t>Overall the organization of the GitHub page is good and it wasn’t to difficult to find where to locate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41365-33B2-400A-B12F-1A37D7884499}"/>
              </a:ext>
            </a:extLst>
          </p:cNvPr>
          <p:cNvPicPr/>
          <p:nvPr/>
        </p:nvPicPr>
        <p:blipFill rotWithShape="1">
          <a:blip r:embed="rId2"/>
          <a:srcRect l="14645" t="10369" r="15838" b="6690"/>
          <a:stretch/>
        </p:blipFill>
        <p:spPr bwMode="auto">
          <a:xfrm>
            <a:off x="5443870" y="1566347"/>
            <a:ext cx="6553561" cy="4766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97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965-4F03-487C-8182-39C3676B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258"/>
            <a:ext cx="9905998" cy="1478570"/>
          </a:xfrm>
        </p:spPr>
        <p:txBody>
          <a:bodyPr/>
          <a:lstStyle/>
          <a:p>
            <a:r>
              <a:rPr lang="en-US" altLang="en-US" dirty="0"/>
              <a:t>Refactor review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1545-A1F2-4F68-8327-91932D5C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3498"/>
            <a:ext cx="9905999" cy="545450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>
              <a:defRPr/>
            </a:pPr>
            <a:r>
              <a:rPr lang="en-US" altLang="en-US" dirty="0"/>
              <a:t>Will others understand what’s going on?</a:t>
            </a:r>
          </a:p>
          <a:p>
            <a:pPr lvl="1">
              <a:defRPr/>
            </a:pPr>
            <a:r>
              <a:rPr lang="en-US" altLang="en-US" dirty="0"/>
              <a:t>Does your team understand what is going on?</a:t>
            </a:r>
          </a:p>
          <a:p>
            <a:pPr lvl="1">
              <a:defRPr/>
            </a:pPr>
            <a:r>
              <a:rPr lang="en-US" altLang="en-US" dirty="0"/>
              <a:t>Does the code provided as-is appear easy to maintain? – yes/no – Why?</a:t>
            </a:r>
          </a:p>
          <a:p>
            <a:pPr>
              <a:defRPr/>
            </a:pPr>
            <a:r>
              <a:rPr lang="en-US" altLang="en-US" dirty="0"/>
              <a:t>Do all tests pass?</a:t>
            </a:r>
          </a:p>
          <a:p>
            <a:pPr lvl="1">
              <a:defRPr/>
            </a:pPr>
            <a:r>
              <a:rPr lang="en-US" altLang="en-US" dirty="0"/>
              <a:t>Is the team’s ATDDs easy or hard to find on GitHub, discuss</a:t>
            </a:r>
          </a:p>
          <a:p>
            <a:pPr lvl="1">
              <a:defRPr/>
            </a:pPr>
            <a:r>
              <a:rPr lang="en-US" altLang="en-US" dirty="0"/>
              <a:t>Focus/validate ATDD tests provided from Milestone 5 (simply confirm that they work)</a:t>
            </a:r>
          </a:p>
          <a:p>
            <a:pPr lvl="1">
              <a:defRPr/>
            </a:pPr>
            <a:r>
              <a:rPr lang="en-US" altLang="en-US" dirty="0"/>
              <a:t>Were any key ATDD tests missed? (you may have to review their user story map)</a:t>
            </a:r>
          </a:p>
          <a:p>
            <a:pPr>
              <a:defRPr/>
            </a:pPr>
            <a:r>
              <a:rPr lang="en-US" altLang="en-US" dirty="0"/>
              <a:t>Code smells</a:t>
            </a:r>
          </a:p>
          <a:p>
            <a:pPr lvl="1">
              <a:defRPr/>
            </a:pPr>
            <a:r>
              <a:rPr lang="en-US" altLang="en-US" dirty="0"/>
              <a:t>Are there any bloaters, object-orientation/method abuser, change preventers, </a:t>
            </a:r>
            <a:r>
              <a:rPr lang="en-US" altLang="en-US" dirty="0" err="1"/>
              <a:t>dispensibles</a:t>
            </a:r>
            <a:r>
              <a:rPr lang="en-US" altLang="en-US" dirty="0"/>
              <a:t>, couplers?</a:t>
            </a:r>
          </a:p>
          <a:p>
            <a:pPr lvl="1">
              <a:defRPr/>
            </a:pPr>
            <a:r>
              <a:rPr lang="en-US" altLang="en-US" dirty="0"/>
              <a:t>If yes to the above, what refactor methods would you use to fix things up?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pPr lvl="2">
              <a:defRPr/>
            </a:pPr>
            <a:r>
              <a:rPr lang="en-US" altLang="en-US" dirty="0"/>
              <a:t>Remember what refactoring is not!</a:t>
            </a:r>
          </a:p>
          <a:p>
            <a:pPr lvl="1">
              <a:defRPr/>
            </a:pPr>
            <a:r>
              <a:rPr lang="en-US" altLang="en-US" dirty="0"/>
              <a:t>If no to the above – what makes the code so stellar?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9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22DD-748E-4C64-A0F6-FC78242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7634"/>
            <a:ext cx="9905998" cy="841687"/>
          </a:xfrm>
        </p:spPr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16F-79BF-4063-9960-798E605E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89320"/>
            <a:ext cx="9905999" cy="54686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ATDD templates</a:t>
            </a:r>
          </a:p>
          <a:p>
            <a:r>
              <a:rPr lang="en-CA" dirty="0"/>
              <a:t>Most of the tests passed/failed as intended</a:t>
            </a:r>
          </a:p>
          <a:p>
            <a:r>
              <a:rPr lang="en-CA" dirty="0"/>
              <a:t>Some didn’t because maybe either the functionality was wasn’t fully complete or it didn’t quite work as intended</a:t>
            </a:r>
          </a:p>
          <a:p>
            <a:r>
              <a:rPr lang="en-CA" dirty="0"/>
              <a:t>All the templates are accounted for on the user story map</a:t>
            </a:r>
          </a:p>
          <a:p>
            <a:r>
              <a:rPr lang="en-CA" dirty="0"/>
              <a:t>Templates are accessible through the milestone 5 and 6 presentations but were not posted individually, However, they were not to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79178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338</TotalTime>
  <Words>648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Ense 470 milestone 7</vt:lpstr>
      <vt:lpstr>Introduction</vt:lpstr>
      <vt:lpstr>User Perspective</vt:lpstr>
      <vt:lpstr>Approvers Perspective</vt:lpstr>
      <vt:lpstr>Analyst perspective</vt:lpstr>
      <vt:lpstr>Team GitHub review</vt:lpstr>
      <vt:lpstr>Team covfefe review</vt:lpstr>
      <vt:lpstr>Refactor review (High-level focus)</vt:lpstr>
      <vt:lpstr>Refactor review</vt:lpstr>
      <vt:lpstr>Refactor review</vt:lpstr>
      <vt:lpstr>Refactor review</vt:lpstr>
      <vt:lpstr>Design pattern discussion (High-level focus)</vt:lpstr>
      <vt:lpstr>PowerPoint Presentation</vt:lpstr>
      <vt:lpstr>Reviewed team’s response</vt:lpstr>
      <vt:lpstr>PowerPoint Presentation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7</dc:title>
  <dc:creator>Jeremy Cross</dc:creator>
  <cp:lastModifiedBy>Jeremy Cross</cp:lastModifiedBy>
  <cp:revision>26</cp:revision>
  <dcterms:created xsi:type="dcterms:W3CDTF">2018-04-04T20:30:42Z</dcterms:created>
  <dcterms:modified xsi:type="dcterms:W3CDTF">2018-04-08T00:54:56Z</dcterms:modified>
</cp:coreProperties>
</file>