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28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17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02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5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51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950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99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7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3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21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5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3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2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13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EC47-E2B4-40C6-9471-7ACC5596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96633"/>
            <a:ext cx="8791575" cy="795116"/>
          </a:xfrm>
        </p:spPr>
        <p:txBody>
          <a:bodyPr/>
          <a:lstStyle/>
          <a:p>
            <a:r>
              <a:rPr lang="en-CA" dirty="0"/>
              <a:t>ENSE 470 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B5DB3-7B73-403B-8CC4-9B17013B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91749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26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26C7-B90D-464F-A0FA-617422FE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54" y="0"/>
            <a:ext cx="9905998" cy="677584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Recall, future state VSM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BC8E34-03FD-4025-9113-82E0FE1D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286"/>
            <a:ext cx="12192000" cy="60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6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542B-4BF3-46C8-A30C-F78C5CD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Changes &amp; Misc.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17B7-0EFC-454C-961F-521FD64F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5449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en-US" dirty="0"/>
              <a:t>Have your plans changed since your group’s initial conception and project evolution</a:t>
            </a:r>
          </a:p>
          <a:p>
            <a:pPr lvl="1"/>
            <a:r>
              <a:rPr lang="en-US" altLang="en-US" dirty="0"/>
              <a:t>We changed how we handled the acronyms, we now allow the user to either select from a list of software programs or search for the desired program</a:t>
            </a:r>
          </a:p>
          <a:p>
            <a:pPr lvl="1"/>
            <a:r>
              <a:rPr lang="en-US" altLang="en-US" dirty="0"/>
              <a:t>When requesting approval, the request will either automatically be sent to any of the approvers for that software or the user can manually </a:t>
            </a:r>
            <a:r>
              <a:rPr lang="en-US" altLang="en-US"/>
              <a:t>select which </a:t>
            </a:r>
            <a:r>
              <a:rPr lang="en-US" altLang="en-US" dirty="0"/>
              <a:t>approver they would like.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24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A4E-7886-441F-B828-8206DDA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3536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User Story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8797C-6112-4BFC-8814-056F8152F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3" y="589740"/>
            <a:ext cx="11220893" cy="62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ABDC-B67B-40D5-B092-45752D00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75228"/>
            <a:ext cx="9905998" cy="849535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A987-D9D0-4E0C-8C45-32BA70DA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763"/>
            <a:ext cx="9905999" cy="526666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Its interesting creating a road map to follow when developing software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 take the ideas that we generated from our future state diagram and incorporate them into our user story map.</a:t>
            </a:r>
          </a:p>
          <a:p>
            <a:pPr lvl="1">
              <a:defRPr/>
            </a:pPr>
            <a:r>
              <a:rPr lang="en-US" dirty="0"/>
              <a:t>How to breakdown and determine the order of our activities as well determining the priority of our functionality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will use the user story map that we created to develop milestone 4.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It was a bit challenging breaking our ideas down for our user map.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99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555</TotalTime>
  <Words>239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ENSE 470 Milestone 3</vt:lpstr>
      <vt:lpstr>Recall, future state VSM</vt:lpstr>
      <vt:lpstr>Changes &amp; Misc.</vt:lpstr>
      <vt:lpstr>User Story Map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3</dc:title>
  <dc:creator>Jeremy Cross</dc:creator>
  <cp:lastModifiedBy>Jeremy Cross</cp:lastModifiedBy>
  <cp:revision>18</cp:revision>
  <dcterms:created xsi:type="dcterms:W3CDTF">2018-01-23T16:08:44Z</dcterms:created>
  <dcterms:modified xsi:type="dcterms:W3CDTF">2018-02-01T14:49:22Z</dcterms:modified>
</cp:coreProperties>
</file>