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19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6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1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14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60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98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63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70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1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5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36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26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82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79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7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98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7C73-5132-4975-BFA5-8DF172F9EE8D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DB36-B524-4496-B5D3-C4C0B5E4C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347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09A0-CFE4-4250-A4BE-43347E2FD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2212789"/>
            <a:ext cx="8791575" cy="880177"/>
          </a:xfrm>
        </p:spPr>
        <p:txBody>
          <a:bodyPr/>
          <a:lstStyle/>
          <a:p>
            <a:r>
              <a:rPr lang="en-CA" dirty="0"/>
              <a:t>ENSE 470 milestone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0D80F-2CDC-4DEE-90DA-353E8B9D4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092966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839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B1C0-926A-429A-A2C6-96041E48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9384-BFB9-4537-8BA0-2280E2CB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Briefly go over (display) your group’s database and schema (light)</a:t>
            </a:r>
          </a:p>
          <a:p>
            <a:pPr lvl="1">
              <a:defRPr/>
            </a:pPr>
            <a:r>
              <a:rPr lang="en-US" altLang="en-US" dirty="0"/>
              <a:t>Type of database selected (read/write csv, MySQL/SQL, PostgreSQL,…)</a:t>
            </a:r>
          </a:p>
          <a:p>
            <a:pPr lvl="1">
              <a:defRPr/>
            </a:pPr>
            <a:r>
              <a:rPr lang="en-US" altLang="en-US" dirty="0"/>
              <a:t>Database blueprint / organization of data (tables, rows, columns)</a:t>
            </a:r>
          </a:p>
          <a:p>
            <a:pPr>
              <a:defRPr/>
            </a:pPr>
            <a:r>
              <a:rPr lang="en-US" altLang="en-US" dirty="0"/>
              <a:t>Discuss your group’s experience in cleansing the data</a:t>
            </a:r>
          </a:p>
          <a:p>
            <a:pPr lvl="1">
              <a:defRPr/>
            </a:pPr>
            <a:r>
              <a:rPr lang="en-US" altLang="en-US" dirty="0"/>
              <a:t>Issues that arose (if any)?</a:t>
            </a:r>
          </a:p>
          <a:p>
            <a:pPr lvl="1">
              <a:defRPr/>
            </a:pPr>
            <a:r>
              <a:rPr lang="en-US" altLang="en-US" dirty="0"/>
              <a:t>Innovative methods for data cleansing?</a:t>
            </a:r>
          </a:p>
          <a:p>
            <a:pPr lvl="1">
              <a:defRPr/>
            </a:pPr>
            <a:r>
              <a:rPr lang="en-US" altLang="en-US" dirty="0"/>
              <a:t>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124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A591-7E98-47DB-8093-4BFCBC0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62" y="0"/>
            <a:ext cx="9905998" cy="685742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User story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4AE6-A69A-4055-AA49-8E39BD0F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1F0B2-F13C-4737-80A1-B5D243579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3" y="589740"/>
            <a:ext cx="11220893" cy="62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4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2396-0222-4EC1-AA66-19FF0FED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Lo-fidelity prototype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BF55-3B0D-41E8-879E-DD1A8362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92895" cy="3541714"/>
          </a:xfrm>
        </p:spPr>
        <p:txBody>
          <a:bodyPr>
            <a:normAutofit/>
          </a:bodyPr>
          <a:lstStyle/>
          <a:p>
            <a:r>
              <a:rPr lang="en-US" altLang="en-US" dirty="0"/>
              <a:t>Go through the lo-fi prototype snapshots for all user activities for your release 1</a:t>
            </a:r>
          </a:p>
          <a:p>
            <a:pPr lvl="1"/>
            <a:r>
              <a:rPr lang="en-US" altLang="en-US" dirty="0"/>
              <a:t>Illustrate interactions</a:t>
            </a:r>
          </a:p>
          <a:p>
            <a:pPr lvl="1"/>
            <a:r>
              <a:rPr lang="en-US" altLang="en-US" dirty="0"/>
              <a:t>Illustrate messaging and data flows</a:t>
            </a:r>
          </a:p>
          <a:p>
            <a:pPr lvl="1"/>
            <a:r>
              <a:rPr lang="en-US" altLang="en-US" b="1" u="sng" dirty="0"/>
              <a:t>NOTE</a:t>
            </a:r>
            <a:r>
              <a:rPr lang="en-US" altLang="en-US" dirty="0"/>
              <a:t>: Try to show all / as much as you can, but be cognizant of your time</a:t>
            </a:r>
          </a:p>
          <a:p>
            <a:r>
              <a:rPr lang="en-US" altLang="en-US" dirty="0"/>
              <a:t>Describe your experience in creating the lo-fi prototype</a:t>
            </a:r>
          </a:p>
          <a:p>
            <a:pPr lvl="1"/>
            <a:r>
              <a:rPr lang="en-US" altLang="en-US" dirty="0"/>
              <a:t>Technology used? (white board, paper/pencil, digital)</a:t>
            </a:r>
          </a:p>
          <a:p>
            <a:pPr lvl="1"/>
            <a:r>
              <a:rPr lang="en-US" altLang="en-US" dirty="0"/>
              <a:t>Pros/Cons you experienced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4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DC24-FA63-4412-8D9F-F5C1F28E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Changes and </a:t>
            </a:r>
            <a:r>
              <a:rPr lang="en-CA" dirty="0" err="1"/>
              <a:t>misc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712D-D9EA-4A66-936C-28FE042C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Have your plans changed since your group’s initial conception and project evolution</a:t>
            </a:r>
          </a:p>
          <a:p>
            <a:pPr lvl="1"/>
            <a:r>
              <a:rPr lang="en-US" altLang="en-US" dirty="0"/>
              <a:t>Something you saw another team did was intriguing/inspiring</a:t>
            </a:r>
          </a:p>
          <a:p>
            <a:pPr lvl="1"/>
            <a:r>
              <a:rPr lang="en-US" altLang="en-US" dirty="0"/>
              <a:t>Something you didn’t care for in your initial concept of your future VSM</a:t>
            </a:r>
          </a:p>
          <a:p>
            <a:r>
              <a:rPr lang="en-US" altLang="en-US" dirty="0"/>
              <a:t>Add other insights if you like but remember, your group’s report-out must be kept within 5 minutes 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608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4108-2A23-432A-9FCB-4EBB4F8B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A429-BD92-48AE-A119-5ACBA5B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978"/>
            <a:ext cx="9905999" cy="467832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[Response here]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614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36F9-5FE8-443A-A39B-2C9DA965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672" y="1835889"/>
            <a:ext cx="8454655" cy="2204483"/>
          </a:xfrm>
        </p:spPr>
        <p:txBody>
          <a:bodyPr>
            <a:normAutofit/>
          </a:bodyPr>
          <a:lstStyle/>
          <a:p>
            <a:r>
              <a:rPr lang="en-CA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02295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</TotalTime>
  <Words>288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ENSE 470 milestone 4</vt:lpstr>
      <vt:lpstr>Database Snapshot</vt:lpstr>
      <vt:lpstr>User story map</vt:lpstr>
      <vt:lpstr>Lo-fidelity prototype snapshots</vt:lpstr>
      <vt:lpstr>Changes and misc</vt:lpstr>
      <vt:lpstr>Group 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4</dc:title>
  <dc:creator>Jeremy Cross</dc:creator>
  <cp:lastModifiedBy>Jeremy Cross</cp:lastModifiedBy>
  <cp:revision>5</cp:revision>
  <dcterms:created xsi:type="dcterms:W3CDTF">2018-02-26T21:46:28Z</dcterms:created>
  <dcterms:modified xsi:type="dcterms:W3CDTF">2018-02-26T22:06:39Z</dcterms:modified>
</cp:coreProperties>
</file>