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50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1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12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7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8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1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9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81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78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265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B39-DBE5-47CD-80D8-026D020DB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45" y="1706474"/>
            <a:ext cx="8791575" cy="1220304"/>
          </a:xfrm>
        </p:spPr>
        <p:txBody>
          <a:bodyPr>
            <a:normAutofit/>
          </a:bodyPr>
          <a:lstStyle/>
          <a:p>
            <a:r>
              <a:rPr lang="en-CA" dirty="0"/>
              <a:t>ENSE 470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11286-51AE-479D-A9DB-9C10EF15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944" y="3103342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768-E0A8-4FA8-A7F4-77182014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890" y="286016"/>
            <a:ext cx="9905998" cy="1478570"/>
          </a:xfrm>
        </p:spPr>
        <p:txBody>
          <a:bodyPr/>
          <a:lstStyle/>
          <a:p>
            <a:r>
              <a:rPr lang="en-CA" dirty="0"/>
              <a:t>Team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3B1F-3B67-4526-8EE0-B9CDF0BE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890" y="1484986"/>
            <a:ext cx="10515600" cy="4662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/>
              <a:t>Our team members are:</a:t>
            </a:r>
          </a:p>
          <a:p>
            <a:pPr marL="0" indent="0">
              <a:buNone/>
            </a:pPr>
            <a:r>
              <a:rPr lang="en-CA" sz="2400" dirty="0"/>
              <a:t>Jeremy</a:t>
            </a:r>
          </a:p>
          <a:p>
            <a:r>
              <a:rPr lang="en-CA" sz="2400" dirty="0"/>
              <a:t>I’m a </a:t>
            </a:r>
            <a:r>
              <a:rPr lang="en-CA" sz="2400" dirty="0" err="1"/>
              <a:t>a</a:t>
            </a:r>
            <a:r>
              <a:rPr lang="en-CA" sz="2400" dirty="0"/>
              <a:t> 3.5 year software  student</a:t>
            </a:r>
          </a:p>
          <a:p>
            <a:r>
              <a:rPr lang="en-CA" sz="2400" dirty="0"/>
              <a:t>Interests: gaming, anime, manga</a:t>
            </a:r>
          </a:p>
          <a:p>
            <a:pPr marL="0" indent="0">
              <a:buNone/>
            </a:pPr>
            <a:r>
              <a:rPr lang="en-CA" sz="2400" dirty="0" err="1"/>
              <a:t>Iden</a:t>
            </a:r>
            <a:endParaRPr lang="en-CA" sz="2400" dirty="0"/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 vulnerability research (hacking!!!!!)</a:t>
            </a:r>
          </a:p>
          <a:p>
            <a:pPr marL="0" indent="0">
              <a:buNone/>
            </a:pPr>
            <a:r>
              <a:rPr lang="en-CA" sz="2400" dirty="0"/>
              <a:t>Abdullah</a:t>
            </a:r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</a:t>
            </a:r>
          </a:p>
        </p:txBody>
      </p:sp>
    </p:spTree>
    <p:extLst>
      <p:ext uri="{BB962C8B-B14F-4D97-AF65-F5344CB8AC3E}">
        <p14:creationId xmlns:p14="http://schemas.microsoft.com/office/powerpoint/2010/main" val="28498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D16-7AF3-41C9-AB7A-6812B72C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29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Current State Value Stream Map (VSM)</a:t>
            </a:r>
          </a:p>
        </p:txBody>
      </p:sp>
      <p:pic>
        <p:nvPicPr>
          <p:cNvPr id="1026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ABEC55FC-948F-4E92-BBB9-0922FEAC0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1" y="712097"/>
            <a:ext cx="11434198" cy="61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449-4DEE-4DE5-AAB5-A3F9F1CF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8256"/>
            <a:ext cx="10515600" cy="1228654"/>
          </a:xfrm>
        </p:spPr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CE6-F59A-4813-AEC7-4891EA12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help us break down the problem and understand the individual steps required for the process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How to remove water marks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information from our current state diagram in this milestone to create our future state diagram for the next milestone. 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Is there better software for creating state diagrams?</a:t>
            </a:r>
          </a:p>
        </p:txBody>
      </p:sp>
    </p:spTree>
    <p:extLst>
      <p:ext uri="{BB962C8B-B14F-4D97-AF65-F5344CB8AC3E}">
        <p14:creationId xmlns:p14="http://schemas.microsoft.com/office/powerpoint/2010/main" val="333972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617</TotalTime>
  <Words>182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ENSE 470 Milestone 1</vt:lpstr>
      <vt:lpstr>Team Commit</vt:lpstr>
      <vt:lpstr>Current State Value Stream Map (VSM)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1</dc:title>
  <dc:creator>Jeremy Cross</dc:creator>
  <cp:lastModifiedBy>Jeremy Cross</cp:lastModifiedBy>
  <cp:revision>8</cp:revision>
  <dcterms:created xsi:type="dcterms:W3CDTF">2018-01-15T21:17:59Z</dcterms:created>
  <dcterms:modified xsi:type="dcterms:W3CDTF">2018-01-17T21:48:09Z</dcterms:modified>
</cp:coreProperties>
</file>