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3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6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47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67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97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6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1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6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60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73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D11-AE9A-4798-B970-BD96524B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12335"/>
            <a:ext cx="8791575" cy="866000"/>
          </a:xfrm>
        </p:spPr>
        <p:txBody>
          <a:bodyPr/>
          <a:lstStyle/>
          <a:p>
            <a:r>
              <a:rPr lang="en-CA" dirty="0"/>
              <a:t>ENSE 470 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777C-6714-44CC-B01A-AA3BE400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1785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7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7CA0-2C38-496B-8E22-CBDE4366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6288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Recalling Current State VSM and Kaizen Bursts</a:t>
            </a:r>
          </a:p>
        </p:txBody>
      </p:sp>
      <p:pic>
        <p:nvPicPr>
          <p:cNvPr id="4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278E063D-D843-47FD-87AC-8B15B6580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3" y="586748"/>
            <a:ext cx="10804453" cy="6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AD0B-6853-4906-B1D5-80614E47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 Sheet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4684-1319-4870-B7AD-211B15A4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your idea sheets and any categories/themes that emerged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92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1308-015A-47E3-BE3B-280917DD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 Sheet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7823-76CA-46F0-9361-92583FE4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30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7932-7442-408A-8632-82934182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 sheet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2968-80CB-4348-862D-1F9F1DD7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5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ED17-FDDE-42DC-B976-E74ECF1B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 sheet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1E07-DCDD-4C9D-AF4F-0FA36322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59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9DD-6196-40AE-B97F-0B552D5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Future state VSM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01EB-2E55-4294-B6AB-BA9FE4AE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your completed future state VSM</a:t>
            </a:r>
          </a:p>
          <a:p>
            <a:r>
              <a:rPr lang="en-US" altLang="en-US" dirty="0"/>
              <a:t>Emphasize the differences from the current state VSM</a:t>
            </a:r>
          </a:p>
          <a:p>
            <a:r>
              <a:rPr lang="en-US" altLang="en-US" dirty="0"/>
              <a:t>Share reasons for choosing areas to improve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11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E82E-5456-47FD-82F4-6DAF94A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EECC-C491-4FF2-8778-0F5BE66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good, </a:t>
            </a:r>
            <a:r>
              <a:rPr lang="en-US" dirty="0" err="1"/>
              <a:t>smartdraw</a:t>
            </a:r>
            <a:r>
              <a:rPr lang="en-US" dirty="0"/>
              <a:t> sucks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create idea sheets</a:t>
            </a:r>
          </a:p>
          <a:p>
            <a:pPr lvl="1">
              <a:defRPr/>
            </a:pPr>
            <a:r>
              <a:rPr lang="en-US" dirty="0"/>
              <a:t>Learned how to draw stick people </a:t>
            </a:r>
            <a:r>
              <a:rPr lang="en-US" dirty="0" err="1"/>
              <a:t>lolz</a:t>
            </a:r>
            <a:endParaRPr lang="en-US" dirty="0"/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our future state diagram for milestone 3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Stick people!!!!!!!</a:t>
            </a:r>
          </a:p>
        </p:txBody>
      </p:sp>
    </p:spTree>
    <p:extLst>
      <p:ext uri="{BB962C8B-B14F-4D97-AF65-F5344CB8AC3E}">
        <p14:creationId xmlns:p14="http://schemas.microsoft.com/office/powerpoint/2010/main" val="3105667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156</TotalTime>
  <Words>161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ENSE 470 Milestone 2</vt:lpstr>
      <vt:lpstr>Recalling Current State VSM and Kaizen Bursts</vt:lpstr>
      <vt:lpstr>Idea Sheet 1</vt:lpstr>
      <vt:lpstr>Idea Sheet 2</vt:lpstr>
      <vt:lpstr>Idea sheet 3</vt:lpstr>
      <vt:lpstr>Idea sheet 4</vt:lpstr>
      <vt:lpstr>Future state VSM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2</dc:title>
  <dc:creator>Jeremy Cross</dc:creator>
  <cp:lastModifiedBy>Jeremy Cross</cp:lastModifiedBy>
  <cp:revision>6</cp:revision>
  <dcterms:created xsi:type="dcterms:W3CDTF">2018-01-23T15:51:31Z</dcterms:created>
  <dcterms:modified xsi:type="dcterms:W3CDTF">2018-01-24T22:51:22Z</dcterms:modified>
</cp:coreProperties>
</file>