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53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30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6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47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67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97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6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2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1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66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60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2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733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D11-AE9A-4798-B970-BD96524B9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12335"/>
            <a:ext cx="8791575" cy="866000"/>
          </a:xfrm>
        </p:spPr>
        <p:txBody>
          <a:bodyPr/>
          <a:lstStyle/>
          <a:p>
            <a:r>
              <a:rPr lang="en-CA" dirty="0"/>
              <a:t>ENSE 470 Milestone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777C-6714-44CC-B01A-AA3BE4007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51785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71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7CA0-2C38-496B-8E22-CBDE4366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6288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Recalling Current State VSM and Kaizen Bursts</a:t>
            </a:r>
          </a:p>
        </p:txBody>
      </p:sp>
      <p:pic>
        <p:nvPicPr>
          <p:cNvPr id="4" name="Picture 2" descr="https://scontent.fyqr1-1.fna.fbcdn.net/v/t35.0-12/26758428_2057094430970736_2949148079219457459_o.jpg?oh=87db9c6436fd952ed6fa955a3016c64d&amp;oe=5A626559">
            <a:extLst>
              <a:ext uri="{FF2B5EF4-FFF2-40B4-BE49-F238E27FC236}">
                <a16:creationId xmlns:a16="http://schemas.microsoft.com/office/drawing/2014/main" id="{278E063D-D843-47FD-87AC-8B15B6580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73" y="586748"/>
            <a:ext cx="10804453" cy="62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7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6E33CB-6991-4DC3-A7D9-373DA45B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1684" y="-1010093"/>
            <a:ext cx="6868631" cy="8888817"/>
          </a:xfrm>
        </p:spPr>
      </p:pic>
    </p:spTree>
    <p:extLst>
      <p:ext uri="{BB962C8B-B14F-4D97-AF65-F5344CB8AC3E}">
        <p14:creationId xmlns:p14="http://schemas.microsoft.com/office/powerpoint/2010/main" val="194928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A7DD49-7445-41CD-BC75-B374F23E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008529"/>
            <a:ext cx="6857999" cy="88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0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F0E0AF-B7FE-4E66-B52A-D00FF610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008529"/>
            <a:ext cx="6857999" cy="88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0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74BC84-1F55-41CD-AF76-CCF1087A6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008529"/>
            <a:ext cx="6857999" cy="88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9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9DD-6196-40AE-B97F-0B552D59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50" y="0"/>
            <a:ext cx="9905998" cy="643972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Future state VSM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9E6B8-A64B-4D99-8D5C-1A897A16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286"/>
            <a:ext cx="12192000" cy="60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0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E82E-5456-47FD-82F4-6DAF94AF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EECC-C491-4FF2-8778-0F5BE665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We became more comfortable using </a:t>
            </a:r>
            <a:r>
              <a:rPr lang="en-US" dirty="0" err="1"/>
              <a:t>smartdraw</a:t>
            </a:r>
            <a:r>
              <a:rPr lang="en-US" dirty="0"/>
              <a:t> which made making the future state diagram easier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 create idea sheets</a:t>
            </a:r>
          </a:p>
          <a:p>
            <a:pPr lvl="1">
              <a:defRPr/>
            </a:pPr>
            <a:r>
              <a:rPr lang="en-US" dirty="0"/>
              <a:t>Learned how to draw stick people </a:t>
            </a:r>
            <a:r>
              <a:rPr lang="en-US" dirty="0" err="1"/>
              <a:t>lolz</a:t>
            </a:r>
            <a:endParaRPr lang="en-US" dirty="0"/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will use our future state diagram for our user story map in milestone 3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We really didn’t have to much trouble </a:t>
            </a:r>
            <a:r>
              <a:rPr lang="en-CA"/>
              <a:t>with anything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667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286</TotalTime>
  <Words>136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ENSE 470 Milestone 2</vt:lpstr>
      <vt:lpstr>Recalling Current State VSM and Kaizen Bursts</vt:lpstr>
      <vt:lpstr>PowerPoint Presentation</vt:lpstr>
      <vt:lpstr>PowerPoint Presentation</vt:lpstr>
      <vt:lpstr>PowerPoint Presentation</vt:lpstr>
      <vt:lpstr>PowerPoint Presentation</vt:lpstr>
      <vt:lpstr>Future state VSM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2</dc:title>
  <dc:creator>Jeremy Cross</dc:creator>
  <cp:lastModifiedBy>Jeremy Cross</cp:lastModifiedBy>
  <cp:revision>14</cp:revision>
  <dcterms:created xsi:type="dcterms:W3CDTF">2018-01-23T15:51:31Z</dcterms:created>
  <dcterms:modified xsi:type="dcterms:W3CDTF">2018-01-25T14:23:05Z</dcterms:modified>
</cp:coreProperties>
</file>